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9" r:id="rId4"/>
  </p:sldMasterIdLst>
  <p:notesMasterIdLst>
    <p:notesMasterId r:id="rId37"/>
  </p:notesMasterIdLst>
  <p:sldIdLst>
    <p:sldId id="256" r:id="rId5"/>
    <p:sldId id="310" r:id="rId6"/>
    <p:sldId id="294" r:id="rId7"/>
    <p:sldId id="296" r:id="rId8"/>
    <p:sldId id="1777" r:id="rId9"/>
    <p:sldId id="302" r:id="rId10"/>
    <p:sldId id="309" r:id="rId11"/>
    <p:sldId id="1767" r:id="rId12"/>
    <p:sldId id="295" r:id="rId13"/>
    <p:sldId id="1778" r:id="rId14"/>
    <p:sldId id="297" r:id="rId15"/>
    <p:sldId id="467" r:id="rId16"/>
    <p:sldId id="311" r:id="rId17"/>
    <p:sldId id="316" r:id="rId18"/>
    <p:sldId id="262" r:id="rId19"/>
    <p:sldId id="266" r:id="rId20"/>
    <p:sldId id="279" r:id="rId21"/>
    <p:sldId id="1779" r:id="rId22"/>
    <p:sldId id="312" r:id="rId23"/>
    <p:sldId id="319" r:id="rId24"/>
    <p:sldId id="281" r:id="rId25"/>
    <p:sldId id="259" r:id="rId26"/>
    <p:sldId id="1774" r:id="rId27"/>
    <p:sldId id="470" r:id="rId28"/>
    <p:sldId id="264" r:id="rId29"/>
    <p:sldId id="286" r:id="rId30"/>
    <p:sldId id="257" r:id="rId31"/>
    <p:sldId id="1780" r:id="rId32"/>
    <p:sldId id="1781" r:id="rId33"/>
    <p:sldId id="1782" r:id="rId34"/>
    <p:sldId id="1783" r:id="rId35"/>
    <p:sldId id="1773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E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87337C-D586-F2BB-5944-B74354FB098E}" v="9" dt="2023-05-10T19:59:51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6196" autoAdjust="0"/>
  </p:normalViewPr>
  <p:slideViewPr>
    <p:cSldViewPr>
      <p:cViewPr varScale="1">
        <p:scale>
          <a:sx n="62" d="100"/>
          <a:sy n="62" d="100"/>
        </p:scale>
        <p:origin x="11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ian Warburton" userId="S::jillian.warburton@stockport.gov.uk::855e6a97-c9b5-407f-bd8f-25a3c52881a6" providerId="AD" clId="Web-{D387337C-D586-F2BB-5944-B74354FB098E}"/>
    <pc:docChg chg="modSld addMainMaster delMainMaster modMainMaster">
      <pc:chgData name="Jillian Warburton" userId="S::jillian.warburton@stockport.gov.uk::855e6a97-c9b5-407f-bd8f-25a3c52881a6" providerId="AD" clId="Web-{D387337C-D586-F2BB-5944-B74354FB098E}" dt="2023-05-10T19:59:51.840" v="6" actId="20577"/>
      <pc:docMkLst>
        <pc:docMk/>
      </pc:docMkLst>
      <pc:sldChg chg="modSp mod setBg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256"/>
        </pc:sldMkLst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256"/>
            <ac:spMk id="2" creationId="{B456EBC9-9405-C267-4546-F9881DDEDEE6}"/>
          </ac:spMkLst>
        </pc:spChg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256"/>
            <ac:spMk id="4099" creationId="{08E31C72-421C-13E8-BE10-65F40D3A3102}"/>
          </ac:spMkLst>
        </pc:spChg>
      </pc:sldChg>
      <pc:sldChg chg="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257"/>
        </pc:sldMkLst>
      </pc:sldChg>
      <pc:sldChg chg="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259"/>
        </pc:sldMkLst>
      </pc:sldChg>
      <pc:sldChg chg="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262"/>
        </pc:sldMkLst>
      </pc:sldChg>
      <pc:sldChg chg="modSp 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264"/>
        </pc:sldMkLst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264"/>
            <ac:spMk id="52226" creationId="{C254D76F-B6B5-56A2-2AFC-EC6AB83CE7D6}"/>
          </ac:spMkLst>
        </pc:spChg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264"/>
            <ac:spMk id="52227" creationId="{FA43E0BD-E233-9588-F802-E88807D76B07}"/>
          </ac:spMkLst>
        </pc:spChg>
      </pc:sldChg>
      <pc:sldChg chg="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266"/>
        </pc:sldMkLst>
      </pc:sldChg>
      <pc:sldChg chg="modSp 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279"/>
        </pc:sldMkLst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279"/>
            <ac:spMk id="2" creationId="{B4AADA58-7FBD-5F01-1B8C-692D0E031D5E}"/>
          </ac:spMkLst>
        </pc:spChg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279"/>
            <ac:spMk id="37891" creationId="{76E00E9E-796A-4FA3-41F8-5A38A363C6BE}"/>
          </ac:spMkLst>
        </pc:spChg>
      </pc:sldChg>
      <pc:sldChg chg="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281"/>
        </pc:sldMkLst>
      </pc:sldChg>
      <pc:sldChg chg="modSp 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286"/>
        </pc:sldMkLst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286"/>
            <ac:spMk id="48131" creationId="{C6FC3646-923B-9481-113D-C7DADFBE1863}"/>
          </ac:spMkLst>
        </pc:spChg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286"/>
            <ac:spMk id="53250" creationId="{ABE0C5ED-BEA8-F28F-83F7-D829BB00EE8C}"/>
          </ac:spMkLst>
        </pc:spChg>
      </pc:sldChg>
      <pc:sldChg chg="modSp 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294"/>
        </pc:sldMkLst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294"/>
            <ac:spMk id="7170" creationId="{406D0746-6E43-42F1-E598-5B4D30049A8C}"/>
          </ac:spMkLst>
        </pc:spChg>
      </pc:sldChg>
      <pc:sldChg chg="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295"/>
        </pc:sldMkLst>
      </pc:sldChg>
      <pc:sldChg chg="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296"/>
        </pc:sldMkLst>
      </pc:sldChg>
      <pc:sldChg chg="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297"/>
        </pc:sldMkLst>
      </pc:sldChg>
      <pc:sldChg chg="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302"/>
        </pc:sldMkLst>
      </pc:sldChg>
      <pc:sldChg chg="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305"/>
        </pc:sldMkLst>
      </pc:sldChg>
      <pc:sldChg chg="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306"/>
        </pc:sldMkLst>
      </pc:sldChg>
      <pc:sldChg chg="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307"/>
        </pc:sldMkLst>
      </pc:sldChg>
      <pc:sldChg chg="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309"/>
        </pc:sldMkLst>
      </pc:sldChg>
      <pc:sldChg chg="modSp mod modClrScheme chgLayout">
        <pc:chgData name="Jillian Warburton" userId="S::jillian.warburton@stockport.gov.uk::855e6a97-c9b5-407f-bd8f-25a3c52881a6" providerId="AD" clId="Web-{D387337C-D586-F2BB-5944-B74354FB098E}" dt="2023-05-10T19:59:51.840" v="6" actId="20577"/>
        <pc:sldMkLst>
          <pc:docMk/>
          <pc:sldMk cId="0" sldId="310"/>
        </pc:sldMkLst>
        <pc:spChg chg="mod ord">
          <ac:chgData name="Jillian Warburton" userId="S::jillian.warburton@stockport.gov.uk::855e6a97-c9b5-407f-bd8f-25a3c52881a6" providerId="AD" clId="Web-{D387337C-D586-F2BB-5944-B74354FB098E}" dt="2023-05-10T19:59:51.840" v="6" actId="20577"/>
          <ac:spMkLst>
            <pc:docMk/>
            <pc:sldMk cId="0" sldId="310"/>
            <ac:spMk id="6146" creationId="{7E34418E-F50E-B8B5-530D-11C07EECB0EB}"/>
          </ac:spMkLst>
        </pc:spChg>
      </pc:sldChg>
      <pc:sldChg chg="modSp 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311"/>
        </pc:sldMkLst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311"/>
            <ac:spMk id="30723" creationId="{13B7B8AF-5DE7-D691-2B69-05E411A2B523}"/>
          </ac:spMkLst>
        </pc:spChg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311"/>
            <ac:spMk id="37890" creationId="{076BAC8D-08A6-5356-ACB0-29DC5FA7F817}"/>
          </ac:spMkLst>
        </pc:spChg>
      </pc:sldChg>
      <pc:sldChg chg="modSp 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312"/>
        </pc:sldMkLst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312"/>
            <ac:spMk id="2" creationId="{3104EDA2-3156-5EC0-684F-4DFE2A8E39F9}"/>
          </ac:spMkLst>
        </pc:spChg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312"/>
            <ac:spMk id="40962" creationId="{A8807B69-13C1-9E08-DE7D-BBF6D2448F15}"/>
          </ac:spMkLst>
        </pc:spChg>
      </pc:sldChg>
      <pc:sldChg chg="modSp 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316"/>
        </pc:sldMkLst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316"/>
            <ac:spMk id="3" creationId="{E6DFE923-FA4F-E031-6FDD-CA739C2BD9C5}"/>
          </ac:spMkLst>
        </pc:spChg>
      </pc:sldChg>
      <pc:sldChg chg="modSp 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319"/>
        </pc:sldMkLst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319"/>
            <ac:spMk id="11267" creationId="{4DD1B085-A137-9069-B79F-5F16EAAFB0C7}"/>
          </ac:spMkLst>
        </pc:spChg>
      </pc:sldChg>
      <pc:sldChg chg="modSp 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467"/>
        </pc:sldMkLst>
        <pc:graphicFrameChg chg="mod ord">
          <ac:chgData name="Jillian Warburton" userId="S::jillian.warburton@stockport.gov.uk::855e6a97-c9b5-407f-bd8f-25a3c52881a6" providerId="AD" clId="Web-{D387337C-D586-F2BB-5944-B74354FB098E}" dt="2023-05-10T19:58:33.319" v="1"/>
          <ac:graphicFrameMkLst>
            <pc:docMk/>
            <pc:sldMk cId="0" sldId="467"/>
            <ac:graphicFrameMk id="29698" creationId="{9F64FF83-090A-C5F8-7A48-49E5D6FA61E2}"/>
          </ac:graphicFrameMkLst>
        </pc:graphicFrameChg>
      </pc:sldChg>
      <pc:sldChg chg="modSp 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470"/>
        </pc:sldMkLst>
        <pc:picChg chg="mod ord">
          <ac:chgData name="Jillian Warburton" userId="S::jillian.warburton@stockport.gov.uk::855e6a97-c9b5-407f-bd8f-25a3c52881a6" providerId="AD" clId="Web-{D387337C-D586-F2BB-5944-B74354FB098E}" dt="2023-05-10T19:58:33.319" v="1"/>
          <ac:picMkLst>
            <pc:docMk/>
            <pc:sldMk cId="0" sldId="470"/>
            <ac:picMk id="50178" creationId="{D93677BB-CB3C-29F4-6F6C-1D4EC2D0063E}"/>
          </ac:picMkLst>
        </pc:picChg>
      </pc:sldChg>
      <pc:sldChg chg="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1767"/>
        </pc:sldMkLst>
      </pc:sldChg>
      <pc:sldChg chg="modSp 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1773"/>
        </pc:sldMkLst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1773"/>
            <ac:spMk id="59395" creationId="{65853FC5-9166-D916-F790-49A0BEE05FAF}"/>
          </ac:spMkLst>
        </pc:spChg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1773"/>
            <ac:spMk id="69634" creationId="{E3345D24-B822-E143-5064-30D5CFF7767A}"/>
          </ac:spMkLst>
        </pc:spChg>
      </pc:sldChg>
      <pc:sldChg chg="modSp 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1774"/>
        </pc:sldMkLst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1774"/>
            <ac:spMk id="2" creationId="{94825EE5-6BC2-2D36-4033-E0C84A980DBD}"/>
          </ac:spMkLst>
        </pc:spChg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1774"/>
            <ac:spMk id="57347" creationId="{7ADE8490-9734-A359-305E-50616D47105A}"/>
          </ac:spMkLst>
        </pc:spChg>
      </pc:sldChg>
      <pc:sldChg chg="mod setBg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1777"/>
        </pc:sldMkLst>
      </pc:sldChg>
      <pc:sldChg chg="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1778"/>
        </pc:sldMkLst>
      </pc:sldChg>
      <pc:sldChg chg="modSp 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1779"/>
        </pc:sldMkLst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1779"/>
            <ac:spMk id="39938" creationId="{DB6A8ED4-9793-2F30-AFBF-B03EFAA1F683}"/>
          </ac:spMkLst>
        </pc:spChg>
      </pc:sldChg>
      <pc:sldChg chg="modSp 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1780"/>
        </pc:sldMkLst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1780"/>
            <ac:spMk id="55298" creationId="{24550700-BE6D-E02B-6849-253230213A8C}"/>
          </ac:spMkLst>
        </pc:spChg>
      </pc:sldChg>
      <pc:sldChg chg="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1781"/>
        </pc:sldMkLst>
      </pc:sldChg>
      <pc:sldChg chg="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1782"/>
        </pc:sldMkLst>
      </pc:sldChg>
      <pc:sldChg chg="modSp mod modClrScheme chgLayout">
        <pc:chgData name="Jillian Warburton" userId="S::jillian.warburton@stockport.gov.uk::855e6a97-c9b5-407f-bd8f-25a3c52881a6" providerId="AD" clId="Web-{D387337C-D586-F2BB-5944-B74354FB098E}" dt="2023-05-10T19:59:16.072" v="5"/>
        <pc:sldMkLst>
          <pc:docMk/>
          <pc:sldMk cId="0" sldId="1783"/>
        </pc:sldMkLst>
        <pc:spChg chg="mod ord">
          <ac:chgData name="Jillian Warburton" userId="S::jillian.warburton@stockport.gov.uk::855e6a97-c9b5-407f-bd8f-25a3c52881a6" providerId="AD" clId="Web-{D387337C-D586-F2BB-5944-B74354FB098E}" dt="2023-05-10T19:58:33.319" v="1"/>
          <ac:spMkLst>
            <pc:docMk/>
            <pc:sldMk cId="0" sldId="1783"/>
            <ac:spMk id="58370" creationId="{C47D03A2-7005-EF07-119C-312697603C90}"/>
          </ac:spMkLst>
        </pc:spChg>
      </pc:sldChg>
      <pc:sldMasterChg chg="del delSldLayout">
        <pc:chgData name="Jillian Warburton" userId="S::jillian.warburton@stockport.gov.uk::855e6a97-c9b5-407f-bd8f-25a3c52881a6" providerId="AD" clId="Web-{D387337C-D586-F2BB-5944-B74354FB098E}" dt="2023-05-10T19:58:10.380" v="0"/>
        <pc:sldMasterMkLst>
          <pc:docMk/>
          <pc:sldMasterMk cId="0" sldId="2147484285"/>
        </pc:sldMasterMkLst>
        <pc:sldLayoutChg chg="del">
          <pc:chgData name="Jillian Warburton" userId="S::jillian.warburton@stockport.gov.uk::855e6a97-c9b5-407f-bd8f-25a3c52881a6" providerId="AD" clId="Web-{D387337C-D586-F2BB-5944-B74354FB098E}" dt="2023-05-10T19:58:10.380" v="0"/>
          <pc:sldLayoutMkLst>
            <pc:docMk/>
            <pc:sldMasterMk cId="0" sldId="2147484285"/>
            <pc:sldLayoutMk cId="1633301006" sldId="2147484299"/>
          </pc:sldLayoutMkLst>
        </pc:sldLayoutChg>
        <pc:sldLayoutChg chg="del">
          <pc:chgData name="Jillian Warburton" userId="S::jillian.warburton@stockport.gov.uk::855e6a97-c9b5-407f-bd8f-25a3c52881a6" providerId="AD" clId="Web-{D387337C-D586-F2BB-5944-B74354FB098E}" dt="2023-05-10T19:58:10.380" v="0"/>
          <pc:sldLayoutMkLst>
            <pc:docMk/>
            <pc:sldMasterMk cId="0" sldId="2147484285"/>
            <pc:sldLayoutMk cId="1716176886" sldId="2147484300"/>
          </pc:sldLayoutMkLst>
        </pc:sldLayoutChg>
        <pc:sldLayoutChg chg="del">
          <pc:chgData name="Jillian Warburton" userId="S::jillian.warburton@stockport.gov.uk::855e6a97-c9b5-407f-bd8f-25a3c52881a6" providerId="AD" clId="Web-{D387337C-D586-F2BB-5944-B74354FB098E}" dt="2023-05-10T19:58:10.380" v="0"/>
          <pc:sldLayoutMkLst>
            <pc:docMk/>
            <pc:sldMasterMk cId="0" sldId="2147484285"/>
            <pc:sldLayoutMk cId="2251817076" sldId="2147484301"/>
          </pc:sldLayoutMkLst>
        </pc:sldLayoutChg>
        <pc:sldLayoutChg chg="del">
          <pc:chgData name="Jillian Warburton" userId="S::jillian.warburton@stockport.gov.uk::855e6a97-c9b5-407f-bd8f-25a3c52881a6" providerId="AD" clId="Web-{D387337C-D586-F2BB-5944-B74354FB098E}" dt="2023-05-10T19:58:10.380" v="0"/>
          <pc:sldLayoutMkLst>
            <pc:docMk/>
            <pc:sldMasterMk cId="0" sldId="2147484285"/>
            <pc:sldLayoutMk cId="3426426565" sldId="2147484302"/>
          </pc:sldLayoutMkLst>
        </pc:sldLayoutChg>
        <pc:sldLayoutChg chg="del">
          <pc:chgData name="Jillian Warburton" userId="S::jillian.warburton@stockport.gov.uk::855e6a97-c9b5-407f-bd8f-25a3c52881a6" providerId="AD" clId="Web-{D387337C-D586-F2BB-5944-B74354FB098E}" dt="2023-05-10T19:58:10.380" v="0"/>
          <pc:sldLayoutMkLst>
            <pc:docMk/>
            <pc:sldMasterMk cId="0" sldId="2147484285"/>
            <pc:sldLayoutMk cId="1247692211" sldId="2147484303"/>
          </pc:sldLayoutMkLst>
        </pc:sldLayoutChg>
        <pc:sldLayoutChg chg="del">
          <pc:chgData name="Jillian Warburton" userId="S::jillian.warburton@stockport.gov.uk::855e6a97-c9b5-407f-bd8f-25a3c52881a6" providerId="AD" clId="Web-{D387337C-D586-F2BB-5944-B74354FB098E}" dt="2023-05-10T19:58:10.380" v="0"/>
          <pc:sldLayoutMkLst>
            <pc:docMk/>
            <pc:sldMasterMk cId="0" sldId="2147484285"/>
            <pc:sldLayoutMk cId="4242672348" sldId="2147484304"/>
          </pc:sldLayoutMkLst>
        </pc:sldLayoutChg>
        <pc:sldLayoutChg chg="del">
          <pc:chgData name="Jillian Warburton" userId="S::jillian.warburton@stockport.gov.uk::855e6a97-c9b5-407f-bd8f-25a3c52881a6" providerId="AD" clId="Web-{D387337C-D586-F2BB-5944-B74354FB098E}" dt="2023-05-10T19:58:10.380" v="0"/>
          <pc:sldLayoutMkLst>
            <pc:docMk/>
            <pc:sldMasterMk cId="0" sldId="2147484285"/>
            <pc:sldLayoutMk cId="999534514" sldId="2147484305"/>
          </pc:sldLayoutMkLst>
        </pc:sldLayoutChg>
        <pc:sldLayoutChg chg="del">
          <pc:chgData name="Jillian Warburton" userId="S::jillian.warburton@stockport.gov.uk::855e6a97-c9b5-407f-bd8f-25a3c52881a6" providerId="AD" clId="Web-{D387337C-D586-F2BB-5944-B74354FB098E}" dt="2023-05-10T19:58:10.380" v="0"/>
          <pc:sldLayoutMkLst>
            <pc:docMk/>
            <pc:sldMasterMk cId="0" sldId="2147484285"/>
            <pc:sldLayoutMk cId="493919811" sldId="2147484306"/>
          </pc:sldLayoutMkLst>
        </pc:sldLayoutChg>
        <pc:sldLayoutChg chg="del">
          <pc:chgData name="Jillian Warburton" userId="S::jillian.warburton@stockport.gov.uk::855e6a97-c9b5-407f-bd8f-25a3c52881a6" providerId="AD" clId="Web-{D387337C-D586-F2BB-5944-B74354FB098E}" dt="2023-05-10T19:58:10.380" v="0"/>
          <pc:sldLayoutMkLst>
            <pc:docMk/>
            <pc:sldMasterMk cId="0" sldId="2147484285"/>
            <pc:sldLayoutMk cId="2056137144" sldId="2147484307"/>
          </pc:sldLayoutMkLst>
        </pc:sldLayoutChg>
        <pc:sldLayoutChg chg="del">
          <pc:chgData name="Jillian Warburton" userId="S::jillian.warburton@stockport.gov.uk::855e6a97-c9b5-407f-bd8f-25a3c52881a6" providerId="AD" clId="Web-{D387337C-D586-F2BB-5944-B74354FB098E}" dt="2023-05-10T19:58:10.380" v="0"/>
          <pc:sldLayoutMkLst>
            <pc:docMk/>
            <pc:sldMasterMk cId="0" sldId="2147484285"/>
            <pc:sldLayoutMk cId="2495112802" sldId="2147484308"/>
          </pc:sldLayoutMkLst>
        </pc:sldLayoutChg>
        <pc:sldLayoutChg chg="del">
          <pc:chgData name="Jillian Warburton" userId="S::jillian.warburton@stockport.gov.uk::855e6a97-c9b5-407f-bd8f-25a3c52881a6" providerId="AD" clId="Web-{D387337C-D586-F2BB-5944-B74354FB098E}" dt="2023-05-10T19:58:10.380" v="0"/>
          <pc:sldLayoutMkLst>
            <pc:docMk/>
            <pc:sldMasterMk cId="0" sldId="2147484285"/>
            <pc:sldLayoutMk cId="3832757184" sldId="2147484309"/>
          </pc:sldLayoutMkLst>
        </pc:sldLayoutChg>
        <pc:sldLayoutChg chg="del">
          <pc:chgData name="Jillian Warburton" userId="S::jillian.warburton@stockport.gov.uk::855e6a97-c9b5-407f-bd8f-25a3c52881a6" providerId="AD" clId="Web-{D387337C-D586-F2BB-5944-B74354FB098E}" dt="2023-05-10T19:58:10.380" v="0"/>
          <pc:sldLayoutMkLst>
            <pc:docMk/>
            <pc:sldMasterMk cId="0" sldId="2147484285"/>
            <pc:sldLayoutMk cId="2847855384" sldId="2147484310"/>
          </pc:sldLayoutMkLst>
        </pc:sldLayoutChg>
      </pc:sldMasterChg>
      <pc:sldMasterChg chg="add del addSldLayout delSldLayout modSldLayout">
        <pc:chgData name="Jillian Warburton" userId="S::jillian.warburton@stockport.gov.uk::855e6a97-c9b5-407f-bd8f-25a3c52881a6" providerId="AD" clId="Web-{D387337C-D586-F2BB-5944-B74354FB098E}" dt="2023-05-10T19:58:33.319" v="1"/>
        <pc:sldMasterMkLst>
          <pc:docMk/>
          <pc:sldMasterMk cId="123410238" sldId="2147484311"/>
        </pc:sldMasterMkLst>
        <pc:sldLayoutChg chg="add del mod replId">
          <pc:chgData name="Jillian Warburton" userId="S::jillian.warburton@stockport.gov.uk::855e6a97-c9b5-407f-bd8f-25a3c52881a6" providerId="AD" clId="Web-{D387337C-D586-F2BB-5944-B74354FB098E}" dt="2023-05-10T19:58:33.319" v="1"/>
          <pc:sldLayoutMkLst>
            <pc:docMk/>
            <pc:sldMasterMk cId="123410238" sldId="2147484311"/>
            <pc:sldLayoutMk cId="1792413605" sldId="2147484312"/>
          </pc:sldLayoutMkLst>
        </pc:sldLayoutChg>
        <pc:sldLayoutChg chg="add del mod replId">
          <pc:chgData name="Jillian Warburton" userId="S::jillian.warburton@stockport.gov.uk::855e6a97-c9b5-407f-bd8f-25a3c52881a6" providerId="AD" clId="Web-{D387337C-D586-F2BB-5944-B74354FB098E}" dt="2023-05-10T19:58:33.319" v="1"/>
          <pc:sldLayoutMkLst>
            <pc:docMk/>
            <pc:sldMasterMk cId="123410238" sldId="2147484311"/>
            <pc:sldLayoutMk cId="126298018" sldId="2147484313"/>
          </pc:sldLayoutMkLst>
        </pc:sldLayoutChg>
        <pc:sldLayoutChg chg="add del mod replId">
          <pc:chgData name="Jillian Warburton" userId="S::jillian.warburton@stockport.gov.uk::855e6a97-c9b5-407f-bd8f-25a3c52881a6" providerId="AD" clId="Web-{D387337C-D586-F2BB-5944-B74354FB098E}" dt="2023-05-10T19:58:33.319" v="1"/>
          <pc:sldLayoutMkLst>
            <pc:docMk/>
            <pc:sldMasterMk cId="123410238" sldId="2147484311"/>
            <pc:sldLayoutMk cId="946216375" sldId="2147484314"/>
          </pc:sldLayoutMkLst>
        </pc:sldLayoutChg>
        <pc:sldLayoutChg chg="add del mod replId">
          <pc:chgData name="Jillian Warburton" userId="S::jillian.warburton@stockport.gov.uk::855e6a97-c9b5-407f-bd8f-25a3c52881a6" providerId="AD" clId="Web-{D387337C-D586-F2BB-5944-B74354FB098E}" dt="2023-05-10T19:58:33.319" v="1"/>
          <pc:sldLayoutMkLst>
            <pc:docMk/>
            <pc:sldMasterMk cId="123410238" sldId="2147484311"/>
            <pc:sldLayoutMk cId="23989986" sldId="2147484315"/>
          </pc:sldLayoutMkLst>
        </pc:sldLayoutChg>
        <pc:sldLayoutChg chg="add del mod replId">
          <pc:chgData name="Jillian Warburton" userId="S::jillian.warburton@stockport.gov.uk::855e6a97-c9b5-407f-bd8f-25a3c52881a6" providerId="AD" clId="Web-{D387337C-D586-F2BB-5944-B74354FB098E}" dt="2023-05-10T19:58:33.319" v="1"/>
          <pc:sldLayoutMkLst>
            <pc:docMk/>
            <pc:sldMasterMk cId="123410238" sldId="2147484311"/>
            <pc:sldLayoutMk cId="1354859446" sldId="2147484316"/>
          </pc:sldLayoutMkLst>
        </pc:sldLayoutChg>
        <pc:sldLayoutChg chg="add del mod replId">
          <pc:chgData name="Jillian Warburton" userId="S::jillian.warburton@stockport.gov.uk::855e6a97-c9b5-407f-bd8f-25a3c52881a6" providerId="AD" clId="Web-{D387337C-D586-F2BB-5944-B74354FB098E}" dt="2023-05-10T19:58:33.319" v="1"/>
          <pc:sldLayoutMkLst>
            <pc:docMk/>
            <pc:sldMasterMk cId="123410238" sldId="2147484311"/>
            <pc:sldLayoutMk cId="3084928501" sldId="2147484317"/>
          </pc:sldLayoutMkLst>
        </pc:sldLayoutChg>
        <pc:sldLayoutChg chg="add del mod replId">
          <pc:chgData name="Jillian Warburton" userId="S::jillian.warburton@stockport.gov.uk::855e6a97-c9b5-407f-bd8f-25a3c52881a6" providerId="AD" clId="Web-{D387337C-D586-F2BB-5944-B74354FB098E}" dt="2023-05-10T19:58:33.319" v="1"/>
          <pc:sldLayoutMkLst>
            <pc:docMk/>
            <pc:sldMasterMk cId="123410238" sldId="2147484311"/>
            <pc:sldLayoutMk cId="799537934" sldId="2147484318"/>
          </pc:sldLayoutMkLst>
        </pc:sldLayoutChg>
        <pc:sldLayoutChg chg="add del mod replId">
          <pc:chgData name="Jillian Warburton" userId="S::jillian.warburton@stockport.gov.uk::855e6a97-c9b5-407f-bd8f-25a3c52881a6" providerId="AD" clId="Web-{D387337C-D586-F2BB-5944-B74354FB098E}" dt="2023-05-10T19:58:33.319" v="1"/>
          <pc:sldLayoutMkLst>
            <pc:docMk/>
            <pc:sldMasterMk cId="123410238" sldId="2147484311"/>
            <pc:sldLayoutMk cId="2555289653" sldId="2147484319"/>
          </pc:sldLayoutMkLst>
        </pc:sldLayoutChg>
        <pc:sldLayoutChg chg="add del mod replId">
          <pc:chgData name="Jillian Warburton" userId="S::jillian.warburton@stockport.gov.uk::855e6a97-c9b5-407f-bd8f-25a3c52881a6" providerId="AD" clId="Web-{D387337C-D586-F2BB-5944-B74354FB098E}" dt="2023-05-10T19:58:33.319" v="1"/>
          <pc:sldLayoutMkLst>
            <pc:docMk/>
            <pc:sldMasterMk cId="123410238" sldId="2147484311"/>
            <pc:sldLayoutMk cId="95000326" sldId="2147484320"/>
          </pc:sldLayoutMkLst>
        </pc:sldLayoutChg>
        <pc:sldLayoutChg chg="add del mod replId">
          <pc:chgData name="Jillian Warburton" userId="S::jillian.warburton@stockport.gov.uk::855e6a97-c9b5-407f-bd8f-25a3c52881a6" providerId="AD" clId="Web-{D387337C-D586-F2BB-5944-B74354FB098E}" dt="2023-05-10T19:58:33.319" v="1"/>
          <pc:sldLayoutMkLst>
            <pc:docMk/>
            <pc:sldMasterMk cId="123410238" sldId="2147484311"/>
            <pc:sldLayoutMk cId="1851712336" sldId="2147484321"/>
          </pc:sldLayoutMkLst>
        </pc:sldLayoutChg>
        <pc:sldLayoutChg chg="add del mod replId">
          <pc:chgData name="Jillian Warburton" userId="S::jillian.warburton@stockport.gov.uk::855e6a97-c9b5-407f-bd8f-25a3c52881a6" providerId="AD" clId="Web-{D387337C-D586-F2BB-5944-B74354FB098E}" dt="2023-05-10T19:58:33.319" v="1"/>
          <pc:sldLayoutMkLst>
            <pc:docMk/>
            <pc:sldMasterMk cId="123410238" sldId="2147484311"/>
            <pc:sldLayoutMk cId="3208792219" sldId="2147484322"/>
          </pc:sldLayoutMkLst>
        </pc:sldLayoutChg>
        <pc:sldLayoutChg chg="add del mod replId">
          <pc:chgData name="Jillian Warburton" userId="S::jillian.warburton@stockport.gov.uk::855e6a97-c9b5-407f-bd8f-25a3c52881a6" providerId="AD" clId="Web-{D387337C-D586-F2BB-5944-B74354FB098E}" dt="2023-05-10T19:58:33.319" v="1"/>
          <pc:sldLayoutMkLst>
            <pc:docMk/>
            <pc:sldMasterMk cId="123410238" sldId="2147484311"/>
            <pc:sldLayoutMk cId="1080499655" sldId="2147484323"/>
          </pc:sldLayoutMkLst>
        </pc:sldLayoutChg>
        <pc:sldLayoutChg chg="add del mod replId">
          <pc:chgData name="Jillian Warburton" userId="S::jillian.warburton@stockport.gov.uk::855e6a97-c9b5-407f-bd8f-25a3c52881a6" providerId="AD" clId="Web-{D387337C-D586-F2BB-5944-B74354FB098E}" dt="2023-05-10T19:58:33.319" v="1"/>
          <pc:sldLayoutMkLst>
            <pc:docMk/>
            <pc:sldMasterMk cId="123410238" sldId="2147484311"/>
            <pc:sldLayoutMk cId="3181747880" sldId="2147484324"/>
          </pc:sldLayoutMkLst>
        </pc:sldLayoutChg>
        <pc:sldLayoutChg chg="add del mod replId">
          <pc:chgData name="Jillian Warburton" userId="S::jillian.warburton@stockport.gov.uk::855e6a97-c9b5-407f-bd8f-25a3c52881a6" providerId="AD" clId="Web-{D387337C-D586-F2BB-5944-B74354FB098E}" dt="2023-05-10T19:58:33.319" v="1"/>
          <pc:sldLayoutMkLst>
            <pc:docMk/>
            <pc:sldMasterMk cId="123410238" sldId="2147484311"/>
            <pc:sldLayoutMk cId="42849706" sldId="2147484325"/>
          </pc:sldLayoutMkLst>
        </pc:sldLayoutChg>
        <pc:sldLayoutChg chg="add del mod replId">
          <pc:chgData name="Jillian Warburton" userId="S::jillian.warburton@stockport.gov.uk::855e6a97-c9b5-407f-bd8f-25a3c52881a6" providerId="AD" clId="Web-{D387337C-D586-F2BB-5944-B74354FB098E}" dt="2023-05-10T19:58:33.319" v="1"/>
          <pc:sldLayoutMkLst>
            <pc:docMk/>
            <pc:sldMasterMk cId="123410238" sldId="2147484311"/>
            <pc:sldLayoutMk cId="3301489954" sldId="2147484326"/>
          </pc:sldLayoutMkLst>
        </pc:sldLayoutChg>
        <pc:sldLayoutChg chg="add del mod replId">
          <pc:chgData name="Jillian Warburton" userId="S::jillian.warburton@stockport.gov.uk::855e6a97-c9b5-407f-bd8f-25a3c52881a6" providerId="AD" clId="Web-{D387337C-D586-F2BB-5944-B74354FB098E}" dt="2023-05-10T19:58:33.319" v="1"/>
          <pc:sldLayoutMkLst>
            <pc:docMk/>
            <pc:sldMasterMk cId="123410238" sldId="2147484311"/>
            <pc:sldLayoutMk cId="4046403041" sldId="2147484327"/>
          </pc:sldLayoutMkLst>
        </pc:sldLayoutChg>
        <pc:sldLayoutChg chg="add del mod replId">
          <pc:chgData name="Jillian Warburton" userId="S::jillian.warburton@stockport.gov.uk::855e6a97-c9b5-407f-bd8f-25a3c52881a6" providerId="AD" clId="Web-{D387337C-D586-F2BB-5944-B74354FB098E}" dt="2023-05-10T19:58:33.319" v="1"/>
          <pc:sldLayoutMkLst>
            <pc:docMk/>
            <pc:sldMasterMk cId="123410238" sldId="2147484311"/>
            <pc:sldLayoutMk cId="1600226488" sldId="2147484328"/>
          </pc:sldLayoutMkLst>
        </pc:sldLayoutChg>
      </pc:sldMasterChg>
      <pc:sldMasterChg chg="add mod setBg addSldLayout modSldLayout">
        <pc:chgData name="Jillian Warburton" userId="S::jillian.warburton@stockport.gov.uk::855e6a97-c9b5-407f-bd8f-25a3c52881a6" providerId="AD" clId="Web-{D387337C-D586-F2BB-5944-B74354FB098E}" dt="2023-05-10T19:59:16.072" v="5"/>
        <pc:sldMasterMkLst>
          <pc:docMk/>
          <pc:sldMasterMk cId="148398654" sldId="2147484329"/>
        </pc:sldMasterMkLst>
        <pc:sldLayoutChg chg="add mod replId">
          <pc:chgData name="Jillian Warburton" userId="S::jillian.warburton@stockport.gov.uk::855e6a97-c9b5-407f-bd8f-25a3c52881a6" providerId="AD" clId="Web-{D387337C-D586-F2BB-5944-B74354FB098E}" dt="2023-05-10T19:59:16.072" v="5"/>
          <pc:sldLayoutMkLst>
            <pc:docMk/>
            <pc:sldMasterMk cId="148398654" sldId="2147484329"/>
            <pc:sldLayoutMk cId="761123484" sldId="2147484330"/>
          </pc:sldLayoutMkLst>
        </pc:sldLayoutChg>
        <pc:sldLayoutChg chg="add mod replId">
          <pc:chgData name="Jillian Warburton" userId="S::jillian.warburton@stockport.gov.uk::855e6a97-c9b5-407f-bd8f-25a3c52881a6" providerId="AD" clId="Web-{D387337C-D586-F2BB-5944-B74354FB098E}" dt="2023-05-10T19:59:16.072" v="5"/>
          <pc:sldLayoutMkLst>
            <pc:docMk/>
            <pc:sldMasterMk cId="148398654" sldId="2147484329"/>
            <pc:sldLayoutMk cId="4065036893" sldId="2147484331"/>
          </pc:sldLayoutMkLst>
        </pc:sldLayoutChg>
        <pc:sldLayoutChg chg="add mod replId">
          <pc:chgData name="Jillian Warburton" userId="S::jillian.warburton@stockport.gov.uk::855e6a97-c9b5-407f-bd8f-25a3c52881a6" providerId="AD" clId="Web-{D387337C-D586-F2BB-5944-B74354FB098E}" dt="2023-05-10T19:59:16.072" v="5"/>
          <pc:sldLayoutMkLst>
            <pc:docMk/>
            <pc:sldMasterMk cId="148398654" sldId="2147484329"/>
            <pc:sldLayoutMk cId="1731957061" sldId="2147484332"/>
          </pc:sldLayoutMkLst>
        </pc:sldLayoutChg>
        <pc:sldLayoutChg chg="add mod replId">
          <pc:chgData name="Jillian Warburton" userId="S::jillian.warburton@stockport.gov.uk::855e6a97-c9b5-407f-bd8f-25a3c52881a6" providerId="AD" clId="Web-{D387337C-D586-F2BB-5944-B74354FB098E}" dt="2023-05-10T19:59:16.072" v="5"/>
          <pc:sldLayoutMkLst>
            <pc:docMk/>
            <pc:sldMasterMk cId="148398654" sldId="2147484329"/>
            <pc:sldLayoutMk cId="3904342289" sldId="2147484333"/>
          </pc:sldLayoutMkLst>
        </pc:sldLayoutChg>
        <pc:sldLayoutChg chg="add mod replId">
          <pc:chgData name="Jillian Warburton" userId="S::jillian.warburton@stockport.gov.uk::855e6a97-c9b5-407f-bd8f-25a3c52881a6" providerId="AD" clId="Web-{D387337C-D586-F2BB-5944-B74354FB098E}" dt="2023-05-10T19:59:16.072" v="5"/>
          <pc:sldLayoutMkLst>
            <pc:docMk/>
            <pc:sldMasterMk cId="148398654" sldId="2147484329"/>
            <pc:sldLayoutMk cId="3545241222" sldId="2147484334"/>
          </pc:sldLayoutMkLst>
        </pc:sldLayoutChg>
        <pc:sldLayoutChg chg="add mod replId">
          <pc:chgData name="Jillian Warburton" userId="S::jillian.warburton@stockport.gov.uk::855e6a97-c9b5-407f-bd8f-25a3c52881a6" providerId="AD" clId="Web-{D387337C-D586-F2BB-5944-B74354FB098E}" dt="2023-05-10T19:59:16.072" v="5"/>
          <pc:sldLayoutMkLst>
            <pc:docMk/>
            <pc:sldMasterMk cId="148398654" sldId="2147484329"/>
            <pc:sldLayoutMk cId="798998887" sldId="2147484335"/>
          </pc:sldLayoutMkLst>
        </pc:sldLayoutChg>
        <pc:sldLayoutChg chg="add mod replId">
          <pc:chgData name="Jillian Warburton" userId="S::jillian.warburton@stockport.gov.uk::855e6a97-c9b5-407f-bd8f-25a3c52881a6" providerId="AD" clId="Web-{D387337C-D586-F2BB-5944-B74354FB098E}" dt="2023-05-10T19:59:16.072" v="5"/>
          <pc:sldLayoutMkLst>
            <pc:docMk/>
            <pc:sldMasterMk cId="148398654" sldId="2147484329"/>
            <pc:sldLayoutMk cId="7489140" sldId="2147484336"/>
          </pc:sldLayoutMkLst>
        </pc:sldLayoutChg>
        <pc:sldLayoutChg chg="add mod replId">
          <pc:chgData name="Jillian Warburton" userId="S::jillian.warburton@stockport.gov.uk::855e6a97-c9b5-407f-bd8f-25a3c52881a6" providerId="AD" clId="Web-{D387337C-D586-F2BB-5944-B74354FB098E}" dt="2023-05-10T19:59:16.072" v="5"/>
          <pc:sldLayoutMkLst>
            <pc:docMk/>
            <pc:sldMasterMk cId="148398654" sldId="2147484329"/>
            <pc:sldLayoutMk cId="2776593838" sldId="2147484337"/>
          </pc:sldLayoutMkLst>
        </pc:sldLayoutChg>
        <pc:sldLayoutChg chg="add mod replId">
          <pc:chgData name="Jillian Warburton" userId="S::jillian.warburton@stockport.gov.uk::855e6a97-c9b5-407f-bd8f-25a3c52881a6" providerId="AD" clId="Web-{D387337C-D586-F2BB-5944-B74354FB098E}" dt="2023-05-10T19:59:16.072" v="5"/>
          <pc:sldLayoutMkLst>
            <pc:docMk/>
            <pc:sldMasterMk cId="148398654" sldId="2147484329"/>
            <pc:sldLayoutMk cId="1992478845" sldId="2147484338"/>
          </pc:sldLayoutMkLst>
        </pc:sldLayoutChg>
        <pc:sldLayoutChg chg="add mod replId">
          <pc:chgData name="Jillian Warburton" userId="S::jillian.warburton@stockport.gov.uk::855e6a97-c9b5-407f-bd8f-25a3c52881a6" providerId="AD" clId="Web-{D387337C-D586-F2BB-5944-B74354FB098E}" dt="2023-05-10T19:59:16.072" v="5"/>
          <pc:sldLayoutMkLst>
            <pc:docMk/>
            <pc:sldMasterMk cId="148398654" sldId="2147484329"/>
            <pc:sldLayoutMk cId="3091133626" sldId="2147484339"/>
          </pc:sldLayoutMkLst>
        </pc:sldLayoutChg>
        <pc:sldLayoutChg chg="add mod replId">
          <pc:chgData name="Jillian Warburton" userId="S::jillian.warburton@stockport.gov.uk::855e6a97-c9b5-407f-bd8f-25a3c52881a6" providerId="AD" clId="Web-{D387337C-D586-F2BB-5944-B74354FB098E}" dt="2023-05-10T19:59:16.072" v="5"/>
          <pc:sldLayoutMkLst>
            <pc:docMk/>
            <pc:sldMasterMk cId="148398654" sldId="2147484329"/>
            <pc:sldLayoutMk cId="718656609" sldId="2147484340"/>
          </pc:sldLayoutMkLst>
        </pc:sldLayoutChg>
        <pc:sldLayoutChg chg="add mod replId">
          <pc:chgData name="Jillian Warburton" userId="S::jillian.warburton@stockport.gov.uk::855e6a97-c9b5-407f-bd8f-25a3c52881a6" providerId="AD" clId="Web-{D387337C-D586-F2BB-5944-B74354FB098E}" dt="2023-05-10T19:59:16.072" v="5"/>
          <pc:sldLayoutMkLst>
            <pc:docMk/>
            <pc:sldMasterMk cId="148398654" sldId="2147484329"/>
            <pc:sldLayoutMk cId="209761644" sldId="2147484341"/>
          </pc:sldLayoutMkLst>
        </pc:sldLayoutChg>
      </pc:sldMasterChg>
    </pc:docChg>
  </pc:docChgLst>
  <pc:docChgLst>
    <pc:chgData name="Jillian Warburton" userId="855e6a97-c9b5-407f-bd8f-25a3c52881a6" providerId="ADAL" clId="{F496F21F-BC01-4196-9DEE-11CC2508DFA9}"/>
    <pc:docChg chg="custSel delSld modSld">
      <pc:chgData name="Jillian Warburton" userId="855e6a97-c9b5-407f-bd8f-25a3c52881a6" providerId="ADAL" clId="{F496F21F-BC01-4196-9DEE-11CC2508DFA9}" dt="2023-05-11T13:12:17.760" v="15" actId="1038"/>
      <pc:docMkLst>
        <pc:docMk/>
      </pc:docMkLst>
      <pc:sldChg chg="modSp mod">
        <pc:chgData name="Jillian Warburton" userId="855e6a97-c9b5-407f-bd8f-25a3c52881a6" providerId="ADAL" clId="{F496F21F-BC01-4196-9DEE-11CC2508DFA9}" dt="2023-05-11T13:12:17.760" v="15" actId="1038"/>
        <pc:sldMkLst>
          <pc:docMk/>
          <pc:sldMk cId="0" sldId="266"/>
        </pc:sldMkLst>
        <pc:graphicFrameChg chg="mod modGraphic">
          <ac:chgData name="Jillian Warburton" userId="855e6a97-c9b5-407f-bd8f-25a3c52881a6" providerId="ADAL" clId="{F496F21F-BC01-4196-9DEE-11CC2508DFA9}" dt="2023-05-11T13:12:17.760" v="15" actId="1038"/>
          <ac:graphicFrameMkLst>
            <pc:docMk/>
            <pc:sldMk cId="0" sldId="266"/>
            <ac:graphicFrameMk id="11" creationId="{7258CFF4-DC51-C05A-CCCD-1AD54547D7A7}"/>
          </ac:graphicFrameMkLst>
        </pc:graphicFrameChg>
      </pc:sldChg>
      <pc:sldChg chg="del">
        <pc:chgData name="Jillian Warburton" userId="855e6a97-c9b5-407f-bd8f-25a3c52881a6" providerId="ADAL" clId="{F496F21F-BC01-4196-9DEE-11CC2508DFA9}" dt="2023-05-11T13:10:03.821" v="0" actId="47"/>
        <pc:sldMkLst>
          <pc:docMk/>
          <pc:sldMk cId="0" sldId="305"/>
        </pc:sldMkLst>
      </pc:sldChg>
      <pc:sldChg chg="del">
        <pc:chgData name="Jillian Warburton" userId="855e6a97-c9b5-407f-bd8f-25a3c52881a6" providerId="ADAL" clId="{F496F21F-BC01-4196-9DEE-11CC2508DFA9}" dt="2023-05-11T13:10:09.236" v="1" actId="47"/>
        <pc:sldMkLst>
          <pc:docMk/>
          <pc:sldMk cId="0" sldId="306"/>
        </pc:sldMkLst>
      </pc:sldChg>
      <pc:sldChg chg="del">
        <pc:chgData name="Jillian Warburton" userId="855e6a97-c9b5-407f-bd8f-25a3c52881a6" providerId="ADAL" clId="{F496F21F-BC01-4196-9DEE-11CC2508DFA9}" dt="2023-05-11T13:10:21.769" v="2" actId="47"/>
        <pc:sldMkLst>
          <pc:docMk/>
          <pc:sldMk cId="0" sldId="307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8764BB-20A5-4121-0CBD-8F74DB490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3FF54-12EB-21F6-E10A-32BE76F09D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D8F6B7-0DAB-4028-82C9-8383F04C6F74}" type="datetimeFigureOut">
              <a:rPr lang="en-GB"/>
              <a:pPr>
                <a:defRPr/>
              </a:pPr>
              <a:t>11/05/2023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6658CC-9C2B-0682-B5FC-09B7BA0289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FFD8732-264E-F7B4-E129-1643930D6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24827-7B2A-2BFD-EE45-78BDFE965E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2308B-C572-6245-83AE-35891CA10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BC9EDA-B9F5-4525-AE03-DE50CD725A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17AD9FE0-1C22-B372-F42E-8600C4CF35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71517B8B-F451-D35A-CFD6-2C7C06C6E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03BA3B9-893D-B971-037A-D602BF064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BC671E-56DE-4562-941F-0669168B82B5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D1FEFD9F-9CD2-DE40-5DE4-57344BF8B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1FB7194-FB13-EC7A-AAEE-A058198D9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32A6C4D6-2479-BFF8-BC32-9CC59993C4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1066D7-8479-4F20-8225-EA0BA8EDE5A7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382A3EB9-A8FE-B529-AF47-469F03112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10893D1-23B1-A470-3F1C-6EEE8A979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486729D-19BC-00B6-F7D2-660D69A12C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E16D2F-0C47-4A7C-98D0-7B2453CAD044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0CBE8B0C-3C37-BF6F-19C9-274C82315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103FFCC8-AD5A-CE6A-7202-8AB5C0B1B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0D8547F-B741-D742-1065-E18E34AD7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CBA0B4-D4E7-4400-8FCB-9DF624EFE25F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C6BD246-794F-D9A9-270D-6E860603A7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43C49612-DF9D-497C-AEEC-6543B74F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E6D3378-4CC8-43C9-2F8E-45652F956D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21979A-CEE4-464C-82A0-5135B7667249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5B0EEB70-1A57-BCA8-750A-B39E790AE6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5D78AA54-CE66-B511-4D09-88F03FB1D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D64052CE-7BFD-A255-7295-76F9B5F59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79C4BD-DE96-4472-BEF2-E7F0FED51AE3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C26131B9-E0E9-2AE7-7DDF-540A95868C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D436D1F-2982-2C9C-0729-C8DCD2A52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BF9F3766-87E0-F8C9-D884-4E1CD1A685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F3BB44-54D2-4DD2-B71A-5B586111A98C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5083DF25-E71F-6A6B-8BDD-2306B7018D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51FF31AE-FA63-0ED2-90A2-D2BBEF75F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29EF10AA-9D65-8995-2214-B307B5F51D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6D1000-4825-40E9-B3CB-7B7F58B2C799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DA15C2A7-6AAF-9D19-F918-5E3170634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47A1E459-2740-D80B-16B1-6837F891D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A083B434-A559-8A30-5D5F-067E99DFD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BE82FF-EC47-456F-988A-7030957C6F60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2F671DD9-2773-90B9-7DB3-E8DB4F3BEB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8786585-228A-6003-A9D8-3EAC750E6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F6CE67F-1768-C8AB-65AF-B129FF9FA0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0BC171-1E19-46D4-A181-C719A19CDD25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1AC1EEA-37A5-F28F-F21A-BF44CAB90C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B191107-2278-0298-8B30-D3E8032F43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3D1D973-DAB7-90BB-C677-B2EE3FA7F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C388D6-6BA8-449F-8BBF-B1D81EFC9742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17435D4-F6D6-EA2E-AB71-9FD5DF4A0B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24EC721-2DE6-9BDD-F901-6385EE81C8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CE8C0A2-6A41-6344-4AFF-0D6A4EACD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1297C9-869E-4E3E-891A-616D05ABD25C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BDDDE91-6BA6-E382-FBD4-D94BB272EC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26D281F-289E-5263-3B8C-352BFA12D7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C21932E-3AC9-5B26-0C72-918430CB49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652C1A-D4E1-4449-B44E-B348B7E723D1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87B8CC8-360A-7843-2C1D-6C05A618CE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15629F25-13E0-050B-3DC0-82391A330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23B0AEA-F667-035F-7B9B-3F1A3C2D0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B405E-C515-4378-8C11-F4031D99AAAF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551DD4FF-D109-2CDC-B3C4-A35CFC6C42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EF4BD-DD35-6F09-8C88-7CB143CDC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0AABC17-893A-BB1E-B501-4D4CF5282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2AB14D-0A1C-41C1-89A1-3DF177D845E3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4876CAFA-3802-426E-1575-E2E3FA46F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052A308D-42CB-EC70-C6A4-43987D5493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297A077-9A0D-9EE7-36E8-4DE26661B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040058-835E-4857-B0A8-B69B6C2B6999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4C3D83C-41BD-A7CF-F2E6-F62F1B6F9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5D2C2C07-5430-DDE0-622D-953FB4A5C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35655F1-7FFA-B0B5-6C89-64FA1E2F73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597E05-1DBC-43AA-9ED0-E896939AD3F0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2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3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56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Matrix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7C5F25-0332-472A-05FB-CB20B6644D8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3" cy="6875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8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6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76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57321">
                <a:tc rowSpan="2">
                  <a:txBody>
                    <a:bodyPr/>
                    <a:lstStyle/>
                    <a:p>
                      <a:pPr algn="ctr"/>
                      <a:endParaRPr lang="en-GB" sz="1600" b="1" spc="-15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2000" b="1" spc="-15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IS</a:t>
                      </a:r>
                      <a:r>
                        <a:rPr lang="en-GB" sz="2800" b="1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b="1" spc="-15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2000" b="1" spc="-15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DOES</a:t>
                      </a:r>
                      <a:r>
                        <a:rPr lang="en-GB" sz="2800" b="1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800" b="1" spc="-15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HAS</a:t>
                      </a:r>
                      <a:r>
                        <a:rPr lang="en-GB" sz="2800" b="1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1800" b="1" spc="-15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DID</a:t>
                      </a:r>
                      <a:r>
                        <a:rPr lang="en-GB" sz="2800" b="1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1800" b="1" spc="-15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 WAS</a:t>
                      </a:r>
                      <a:r>
                        <a:rPr lang="en-GB" sz="2800" b="1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1800" b="1" spc="-150" dirty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CAN</a:t>
                      </a:r>
                      <a:r>
                        <a:rPr lang="en-GB" sz="2800" b="1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SHOULD</a:t>
                      </a:r>
                      <a:r>
                        <a:rPr lang="en-GB" sz="2800" b="1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GB" sz="2000" b="1" spc="-15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WOULD</a:t>
                      </a:r>
                      <a:r>
                        <a:rPr lang="en-GB" sz="2800" b="1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b="1" spc="-15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2000" b="1" spc="-15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COULD</a:t>
                      </a:r>
                      <a:r>
                        <a:rPr lang="en-GB" sz="2800" b="1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WILL</a:t>
                      </a:r>
                      <a:r>
                        <a:rPr lang="en-GB" sz="2800" b="1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MIGHT</a:t>
                      </a:r>
                      <a:r>
                        <a:rPr lang="en-GB" sz="2800" b="1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b="1" spc="-15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PRESENT</a:t>
                      </a:r>
                    </a:p>
                  </a:txBody>
                  <a:tcPr marL="36000" marR="36000" marT="0" marB="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PAST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POSSIBILITY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OPINION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PROBABILITY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PREDICTION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IMAGINATION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566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WHAT</a:t>
                      </a:r>
                      <a:r>
                        <a:rPr lang="en-GB" sz="2800" b="1" spc="-150" dirty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EVENT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566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WHERE</a:t>
                      </a:r>
                      <a:r>
                        <a:rPr lang="en-GB" sz="2800" b="1" spc="-150" dirty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1400" spc="-15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PLACE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566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WHEN</a:t>
                      </a:r>
                      <a:r>
                        <a:rPr lang="en-GB" sz="2800" b="1" spc="-150" dirty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spc="-15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TIME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566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WHICH</a:t>
                      </a:r>
                      <a:r>
                        <a:rPr lang="en-GB" sz="2800" b="1" spc="-150" dirty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CHOICE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0566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trike="noStrike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WHO</a:t>
                      </a:r>
                      <a:r>
                        <a:rPr lang="en-GB" sz="2800" b="1" strike="noStrike" spc="-150" dirty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trike="noStrike" spc="-150" dirty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PERSON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0566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WHY</a:t>
                      </a:r>
                      <a:r>
                        <a:rPr lang="en-GB" sz="2800" b="1" spc="-150" dirty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REASON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0566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HOW</a:t>
                      </a:r>
                      <a:r>
                        <a:rPr lang="en-GB" sz="2800" b="1" spc="-150" dirty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spc="-150" baseline="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MEANING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C6AA7B9-D0E5-1681-5BB8-A753A5E6795D}"/>
              </a:ext>
            </a:extLst>
          </p:cNvPr>
          <p:cNvSpPr txBox="1"/>
          <p:nvPr userDrawn="1"/>
        </p:nvSpPr>
        <p:spPr>
          <a:xfrm rot="19030562">
            <a:off x="-76200" y="234950"/>
            <a:ext cx="12128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pc="-150" dirty="0">
                <a:ln w="12700">
                  <a:noFill/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QUESTION MATRIX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BB8B9-BC7B-D572-6AB8-033B720181BE}"/>
              </a:ext>
            </a:extLst>
          </p:cNvPr>
          <p:cNvSpPr txBox="1"/>
          <p:nvPr userDrawn="1"/>
        </p:nvSpPr>
        <p:spPr>
          <a:xfrm>
            <a:off x="6945605" y="-17755"/>
            <a:ext cx="22349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spc="-150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A</a:t>
            </a:r>
            <a:r>
              <a:rPr lang="en-GB" spc="-15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sk better questions…</a:t>
            </a:r>
            <a:endParaRPr lang="en-GB" sz="2400" spc="-15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76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3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5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4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4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9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9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7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  <p:sldLayoutId id="21474843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EBC9-9405-C267-4546-F9881DDE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0"/>
            <a:ext cx="8321675" cy="26368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6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GB" sz="6000" b="1" dirty="0">
                <a:solidFill>
                  <a:srgbClr val="002060"/>
                </a:solidFill>
                <a:latin typeface="+mn-lt"/>
              </a:rPr>
            </a:br>
            <a:r>
              <a:rPr lang="en-GB" sz="6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GB" sz="6000" b="1" dirty="0">
                <a:solidFill>
                  <a:srgbClr val="002060"/>
                </a:solidFill>
                <a:latin typeface="+mn-lt"/>
              </a:rPr>
            </a:br>
            <a:r>
              <a:rPr lang="en-GB" sz="5400" b="1" dirty="0">
                <a:solidFill>
                  <a:srgbClr val="002060"/>
                </a:solidFill>
                <a:latin typeface="+mn-lt"/>
              </a:rPr>
              <a:t>Strategies to support your child with learning at home</a:t>
            </a:r>
            <a:r>
              <a:rPr lang="en-GB" sz="6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GB" sz="6000" b="1" dirty="0">
                <a:solidFill>
                  <a:srgbClr val="002060"/>
                </a:solidFill>
                <a:latin typeface="+mn-lt"/>
              </a:rPr>
            </a:br>
            <a:endParaRPr lang="en-GB" sz="6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099" name="Content Placeholder 3">
            <a:extLst>
              <a:ext uri="{FF2B5EF4-FFF2-40B4-BE49-F238E27FC236}">
                <a16:creationId xmlns:a16="http://schemas.microsoft.com/office/drawing/2014/main" id="{08E31C72-421C-13E8-BE10-65F40D3A31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5650" y="2997200"/>
            <a:ext cx="7543800" cy="35925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3600">
                <a:solidFill>
                  <a:srgbClr val="002060"/>
                </a:solidFill>
              </a:rPr>
              <a:t>Jill Warburton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3600">
                <a:solidFill>
                  <a:srgbClr val="002060"/>
                </a:solidFill>
              </a:rPr>
              <a:t>Stockport Inclusion Service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95BCFD2C-4D63-C299-ABA5-3069B104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652963"/>
            <a:ext cx="30607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A picture containing circle, colorfulness, graphics, symbol&#10;&#10;Description automatically generated">
            <a:extLst>
              <a:ext uri="{FF2B5EF4-FFF2-40B4-BE49-F238E27FC236}">
                <a16:creationId xmlns:a16="http://schemas.microsoft.com/office/drawing/2014/main" id="{A1A41870-13B9-9BE8-B68A-725C57E9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335463"/>
            <a:ext cx="1331913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404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EA7A303-A38B-00E7-A3F7-DCFFBCFB5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22531" name="Object 42">
            <a:extLst>
              <a:ext uri="{FF2B5EF4-FFF2-40B4-BE49-F238E27FC236}">
                <a16:creationId xmlns:a16="http://schemas.microsoft.com/office/drawing/2014/main" id="{7C2D2855-B3BA-6C06-3F58-01F89CA9CE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235075"/>
          <a:ext cx="8505825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Slide" r:id="rId3" imgW="2196173" imgH="1646021" progId="PowerPoint.Slide.12">
                  <p:embed/>
                </p:oleObj>
              </mc:Choice>
              <mc:Fallback>
                <p:oleObj name="Slide" r:id="rId3" imgW="2196173" imgH="1646021" progId="PowerPoint.Slide.12">
                  <p:embed/>
                  <p:pic>
                    <p:nvPicPr>
                      <p:cNvPr id="22531" name="Object 42">
                        <a:extLst>
                          <a:ext uri="{FF2B5EF4-FFF2-40B4-BE49-F238E27FC236}">
                            <a16:creationId xmlns:a16="http://schemas.microsoft.com/office/drawing/2014/main" id="{7C2D2855-B3BA-6C06-3F58-01F89CA9CE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35075"/>
                        <a:ext cx="8505825" cy="547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C436603-9B2D-ECEC-CC99-CF262F69CA8F}"/>
              </a:ext>
            </a:extLst>
          </p:cNvPr>
          <p:cNvSpPr/>
          <p:nvPr/>
        </p:nvSpPr>
        <p:spPr>
          <a:xfrm>
            <a:off x="539750" y="333375"/>
            <a:ext cx="7920038" cy="638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WHAT IF THEY DON’T KNOW A WORD?</a:t>
            </a:r>
          </a:p>
        </p:txBody>
      </p:sp>
      <p:pic>
        <p:nvPicPr>
          <p:cNvPr id="22533" name="Picture 19">
            <a:extLst>
              <a:ext uri="{FF2B5EF4-FFF2-40B4-BE49-F238E27FC236}">
                <a16:creationId xmlns:a16="http://schemas.microsoft.com/office/drawing/2014/main" id="{B57EEE44-757C-B1CC-94F8-0C40B3D92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5638800"/>
            <a:ext cx="7477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005E81F-CC5E-8037-9C43-AE7D84793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27651" name="Picture 8">
            <a:extLst>
              <a:ext uri="{FF2B5EF4-FFF2-40B4-BE49-F238E27FC236}">
                <a16:creationId xmlns:a16="http://schemas.microsoft.com/office/drawing/2014/main" id="{CB593AB9-3F4E-14D8-9B08-B972BC144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52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2">
            <a:extLst>
              <a:ext uri="{FF2B5EF4-FFF2-40B4-BE49-F238E27FC236}">
                <a16:creationId xmlns:a16="http://schemas.microsoft.com/office/drawing/2014/main" id="{1AFE4B49-836E-1C34-FB18-0825AAFE2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38363"/>
            <a:ext cx="76327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/>
              <a:t>The dog ran up the hill.</a:t>
            </a:r>
          </a:p>
          <a:p>
            <a:pPr eaLnBrk="1" hangingPunct="1"/>
            <a:endParaRPr lang="en-GB" altLang="en-US" sz="4000"/>
          </a:p>
          <a:p>
            <a:pPr eaLnBrk="1" hangingPunct="1"/>
            <a:r>
              <a:rPr lang="en-GB" altLang="en-US" sz="4000"/>
              <a:t>Child says:</a:t>
            </a:r>
          </a:p>
          <a:p>
            <a:pPr eaLnBrk="1" hangingPunct="1"/>
            <a:r>
              <a:rPr lang="en-GB" altLang="en-US" sz="4000"/>
              <a:t>The puppy ran up the hill.</a:t>
            </a:r>
          </a:p>
          <a:p>
            <a:pPr eaLnBrk="1" hangingPunct="1"/>
            <a:r>
              <a:rPr lang="en-GB" altLang="en-US" sz="4000"/>
              <a:t>The duck ran up the hill.</a:t>
            </a:r>
          </a:p>
          <a:p>
            <a:pPr eaLnBrk="1" hangingPunct="1"/>
            <a:r>
              <a:rPr lang="en-GB" altLang="en-US" sz="4000"/>
              <a:t>The dog runned up the hill.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41">
            <a:extLst>
              <a:ext uri="{FF2B5EF4-FFF2-40B4-BE49-F238E27FC236}">
                <a16:creationId xmlns:a16="http://schemas.microsoft.com/office/drawing/2014/main" id="{9F64FF83-090A-C5F8-7A48-49E5D6FA61E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755650" y="449263"/>
          <a:ext cx="7947025" cy="595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Slide" r:id="rId3" imgW="4570654" imgH="3427508" progId="PowerPoint.Slide.12">
                  <p:embed/>
                </p:oleObj>
              </mc:Choice>
              <mc:Fallback>
                <p:oleObj name="Slide" r:id="rId3" imgW="4570654" imgH="3427508" progId="PowerPoint.Slide.12">
                  <p:embed/>
                  <p:pic>
                    <p:nvPicPr>
                      <p:cNvPr id="29698" name="Object 41">
                        <a:extLst>
                          <a:ext uri="{FF2B5EF4-FFF2-40B4-BE49-F238E27FC236}">
                            <a16:creationId xmlns:a16="http://schemas.microsoft.com/office/drawing/2014/main" id="{9F64FF83-090A-C5F8-7A48-49E5D6FA61E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49263"/>
                        <a:ext cx="7947025" cy="595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076BAC8D-08A6-5356-ACB0-29DC5FA7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Reluctant Readers  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3B7B8AF-5DE7-D691-2B69-05E411A2B5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-2684463" y="217488"/>
            <a:ext cx="9975851" cy="4359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8BFBC5A0-0F71-B7E3-D170-E42EA849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257175"/>
            <a:ext cx="216535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>
            <a:extLst>
              <a:ext uri="{FF2B5EF4-FFF2-40B4-BE49-F238E27FC236}">
                <a16:creationId xmlns:a16="http://schemas.microsoft.com/office/drawing/2014/main" id="{BC4C7319-ADF2-8666-69F2-4673BA4E5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773488"/>
            <a:ext cx="451485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>
            <a:extLst>
              <a:ext uri="{FF2B5EF4-FFF2-40B4-BE49-F238E27FC236}">
                <a16:creationId xmlns:a16="http://schemas.microsoft.com/office/drawing/2014/main" id="{303C5A39-FF7D-8818-B155-224694253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3925888"/>
            <a:ext cx="21653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Marvel Advent Calendar: 24 Storybook Collection - Children's Book Collections (Book Collection)">
            <a:extLst>
              <a:ext uri="{FF2B5EF4-FFF2-40B4-BE49-F238E27FC236}">
                <a16:creationId xmlns:a16="http://schemas.microsoft.com/office/drawing/2014/main" id="{6F22F689-5120-60E4-427D-59DD60E97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1973263"/>
            <a:ext cx="19177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FE923-FA4F-E031-6FDD-CA739C2BD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marL="91440" indent="-91440" fontAlgn="auto">
              <a:spcAft>
                <a:spcPts val="0"/>
              </a:spcAft>
              <a:defRPr/>
            </a:pP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defRPr/>
            </a:pP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reading a habit …same time each night </a:t>
            </a:r>
          </a:p>
          <a:p>
            <a:pPr marL="91440" indent="-91440"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Sit at a table</a:t>
            </a:r>
          </a:p>
          <a:p>
            <a:pPr marL="91440" indent="-91440"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Child to hold the book</a:t>
            </a:r>
          </a:p>
          <a:p>
            <a:pPr marL="91440" indent="-91440"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clear instructions linked to ‘reward’ after: First …Then…/ When you have…we will..</a:t>
            </a:r>
          </a:p>
          <a:p>
            <a:pPr marL="91440" indent="-91440"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Games such as reading SNAP or Pairs</a:t>
            </a:r>
          </a:p>
          <a:p>
            <a:pPr marL="91440" indent="-91440"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 it in turns to read page/line/word</a:t>
            </a:r>
          </a:p>
          <a:p>
            <a:pPr marL="91440" indent="-91440" fontAlgn="auto">
              <a:spcAft>
                <a:spcPts val="0"/>
              </a:spcAft>
              <a:defRPr/>
            </a:pP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771" name="Picture 1">
            <a:extLst>
              <a:ext uri="{FF2B5EF4-FFF2-40B4-BE49-F238E27FC236}">
                <a16:creationId xmlns:a16="http://schemas.microsoft.com/office/drawing/2014/main" id="{A129C26F-0277-C8A8-DDCB-45605FB19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7638"/>
            <a:ext cx="24479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415CBA9A-8CB0-BCE3-A241-A78911400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47638"/>
            <a:ext cx="2627312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34B1FC-CF23-14B5-AF83-53A6ACC7F588}"/>
              </a:ext>
            </a:extLst>
          </p:cNvPr>
          <p:cNvGraphicFramePr>
            <a:graphicFrameLocks noGrp="1"/>
          </p:cNvGraphicFramePr>
          <p:nvPr/>
        </p:nvGraphicFramePr>
        <p:xfrm>
          <a:off x="1042988" y="1436688"/>
          <a:ext cx="7058026" cy="4965699"/>
        </p:xfrm>
        <a:graphic>
          <a:graphicData uri="http://schemas.openxmlformats.org/drawingml/2006/table">
            <a:tbl>
              <a:tblPr/>
              <a:tblGrid>
                <a:gridCol w="2352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6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1F497D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</a:rPr>
                        <a:t/>
                      </a:r>
                      <a:br>
                        <a:rPr lang="en-GB" sz="1100" dirty="0">
                          <a:latin typeface="Calibri"/>
                        </a:rPr>
                      </a:br>
                      <a:r>
                        <a:rPr lang="en-GB" sz="2000" dirty="0">
                          <a:solidFill>
                            <a:srgbClr val="1F497D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 read for 2 minutes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1F497D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97D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Someone has read to me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>
                        <a:solidFill>
                          <a:srgbClr val="1F497D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97D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 read for 5 minutes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1F497D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97D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 skipped reading today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>
                        <a:solidFill>
                          <a:srgbClr val="1F497D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97D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 played a word game	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1F497D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97D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 chose a book to read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>
                        <a:solidFill>
                          <a:srgbClr val="1F497D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97D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 read to someone of my choice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1F497D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97D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 read for 10 minutes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1F497D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97D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 have read a book in a strange place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36" name="Rectangle 2">
            <a:extLst>
              <a:ext uri="{FF2B5EF4-FFF2-40B4-BE49-F238E27FC236}">
                <a16:creationId xmlns:a16="http://schemas.microsoft.com/office/drawing/2014/main" id="{99195A49-5BC2-3F03-7C9D-0DE0973E9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4837" name="Text Box 1">
            <a:extLst>
              <a:ext uri="{FF2B5EF4-FFF2-40B4-BE49-F238E27FC236}">
                <a16:creationId xmlns:a16="http://schemas.microsoft.com/office/drawing/2014/main" id="{9A0AE5BD-B5B8-9B2E-5853-0B2D386EA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0" y="457200"/>
            <a:ext cx="6789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My reading challenge    </a:t>
            </a:r>
            <a:endParaRPr lang="en-GB" altLang="en-US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38" name="Rectangle 3">
            <a:extLst>
              <a:ext uri="{FF2B5EF4-FFF2-40B4-BE49-F238E27FC236}">
                <a16:creationId xmlns:a16="http://schemas.microsoft.com/office/drawing/2014/main" id="{E3F78839-A48E-4A6A-FAA7-3E60112B7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5016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 spd="slow" advTm="11585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58CFF4-DC51-C05A-CCCD-1AD54547D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50535"/>
              </p:ext>
            </p:extLst>
          </p:nvPr>
        </p:nvGraphicFramePr>
        <p:xfrm>
          <a:off x="144337" y="-27384"/>
          <a:ext cx="8820151" cy="6824726"/>
        </p:xfrm>
        <a:graphic>
          <a:graphicData uri="http://schemas.openxmlformats.org/drawingml/2006/table">
            <a:tbl>
              <a:tblPr/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600" kern="10" spc="0" dirty="0">
                          <a:ln w="19050">
                            <a:solidFill>
                              <a:srgbClr val="99CCFF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66CC"/>
                          </a:solidFill>
                          <a:effectLst>
                            <a:outerShdw dist="35921" dir="2700000" algn="ctr" rotWithShape="0">
                              <a:srgbClr val="990000"/>
                            </a:outerShdw>
                          </a:effectLst>
                          <a:latin typeface="Impact"/>
                        </a:rPr>
                        <a:t>Snap</a:t>
                      </a:r>
                      <a:endParaRPr lang="en-GB" sz="6600" kern="10" spc="0" dirty="0">
                        <a:ln w="19050">
                          <a:solidFill>
                            <a:srgbClr val="99CCFF"/>
                          </a:solidFill>
                          <a:round/>
                          <a:headEnd/>
                          <a:tailEnd/>
                        </a:ln>
                        <a:solidFill>
                          <a:srgbClr val="0066CC"/>
                        </a:solidFill>
                        <a:effectLst>
                          <a:outerShdw dist="35921" dir="2700000" algn="ctr" rotWithShape="0">
                            <a:srgbClr val="990000"/>
                          </a:outerShdw>
                        </a:effectLst>
                        <a:latin typeface="Impac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kern="10" spc="0" dirty="0">
                        <a:ln w="19050">
                          <a:solidFill>
                            <a:srgbClr val="99CCFF"/>
                          </a:solidFill>
                          <a:round/>
                          <a:headEnd/>
                          <a:tailEnd/>
                        </a:ln>
                        <a:solidFill>
                          <a:srgbClr val="0066CC"/>
                        </a:solidFill>
                        <a:effectLst>
                          <a:outerShdw dist="35921" dir="2700000" algn="ctr" rotWithShape="0">
                            <a:srgbClr val="990000"/>
                          </a:outerShdw>
                        </a:effectLst>
                        <a:latin typeface="Impac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kern="10" spc="0" dirty="0">
                        <a:ln w="19050">
                          <a:solidFill>
                            <a:srgbClr val="99CCFF"/>
                          </a:solidFill>
                          <a:round/>
                          <a:headEnd/>
                          <a:tailEnd/>
                        </a:ln>
                        <a:solidFill>
                          <a:srgbClr val="0066CC"/>
                        </a:solidFill>
                        <a:effectLst>
                          <a:outerShdw dist="35921" dir="2700000" algn="ctr" rotWithShape="0">
                            <a:srgbClr val="990000"/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kern="10" spc="0" dirty="0">
                        <a:ln w="19050">
                          <a:solidFill>
                            <a:srgbClr val="99CCFF"/>
                          </a:solidFill>
                          <a:round/>
                          <a:headEnd/>
                          <a:tailEnd/>
                        </a:ln>
                        <a:solidFill>
                          <a:srgbClr val="0066CC"/>
                        </a:solidFill>
                        <a:effectLst>
                          <a:outerShdw dist="35921" dir="2700000" algn="ctr" rotWithShape="0">
                            <a:srgbClr val="990000"/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kern="10" spc="0" dirty="0">
                        <a:ln w="19050">
                          <a:solidFill>
                            <a:srgbClr val="99CCFF"/>
                          </a:solidFill>
                          <a:round/>
                          <a:headEnd/>
                          <a:tailEnd/>
                        </a:ln>
                        <a:solidFill>
                          <a:srgbClr val="0066CC"/>
                        </a:solidFill>
                        <a:effectLst>
                          <a:outerShdw dist="35921" dir="2700000" algn="ctr" rotWithShape="0">
                            <a:srgbClr val="990000"/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kern="10" spc="0" dirty="0">
                        <a:ln w="19050">
                          <a:solidFill>
                            <a:srgbClr val="99CCFF"/>
                          </a:solidFill>
                          <a:round/>
                          <a:headEnd/>
                          <a:tailEnd/>
                        </a:ln>
                        <a:solidFill>
                          <a:srgbClr val="0066CC"/>
                        </a:solidFill>
                        <a:effectLst>
                          <a:outerShdw dist="35921" dir="2700000" algn="ctr" rotWithShape="0">
                            <a:srgbClr val="990000"/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kern="10" spc="0" dirty="0">
                        <a:ln w="19050">
                          <a:solidFill>
                            <a:srgbClr val="99CCFF"/>
                          </a:solidFill>
                          <a:round/>
                          <a:headEnd/>
                          <a:tailEnd/>
                        </a:ln>
                        <a:solidFill>
                          <a:srgbClr val="0066CC"/>
                        </a:solidFill>
                        <a:effectLst>
                          <a:outerShdw dist="35921" dir="2700000" algn="ctr" rotWithShape="0">
                            <a:srgbClr val="990000"/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" spc="0" dirty="0">
                          <a:ln w="19050">
                            <a:solidFill>
                              <a:srgbClr val="99CCFF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66CC"/>
                          </a:solidFill>
                          <a:effectLst>
                            <a:outerShdw dist="35921" dir="2700000" algn="ctr" rotWithShape="0">
                              <a:srgbClr val="990000"/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Play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these games with 2 people.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-Make cards from cereal packs etc (you needs at least 12 cards)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-Write the same word on 2 cards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kern="10" spc="0" dirty="0">
                        <a:ln w="19050">
                          <a:solidFill>
                            <a:srgbClr val="99CCFF"/>
                          </a:solidFill>
                          <a:round/>
                          <a:headEnd/>
                          <a:tailEnd/>
                        </a:ln>
                        <a:solidFill>
                          <a:srgbClr val="0066CC"/>
                        </a:solidFill>
                        <a:effectLst>
                          <a:outerShdw dist="35921" dir="2700000" algn="ctr" rotWithShape="0">
                            <a:srgbClr val="990000"/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510665" algn="l"/>
                        </a:tabLst>
                        <a:defRPr/>
                      </a:pPr>
                      <a:r>
                        <a:rPr lang="en-GB" sz="6600" kern="10" spc="0" dirty="0">
                          <a:ln w="9525">
                            <a:solidFill>
                              <a:srgbClr val="CC99FF"/>
                            </a:solidFill>
                            <a:round/>
                            <a:headEnd/>
                            <a:tailEnd/>
                          </a:ln>
                          <a:gradFill rotWithShape="0">
                            <a:gsLst>
                              <a:gs pos="0">
                                <a:srgbClr val="6600CC"/>
                              </a:gs>
                              <a:gs pos="100000">
                                <a:srgbClr val="CC00CC"/>
                              </a:gs>
                            </a:gsLst>
                            <a:lin ang="5400000" scaled="1"/>
                          </a:gradFill>
                          <a:effectLst>
                            <a:outerShdw dist="53882" dir="2700000" algn="ctr" rotWithShape="0">
                              <a:srgbClr val="9999FF">
                                <a:alpha val="80000"/>
                              </a:srgbClr>
                            </a:outerShdw>
                          </a:effectLst>
                          <a:latin typeface="Impact"/>
                        </a:rPr>
                        <a:t>Pairs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10665" algn="l"/>
                        </a:tabLs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Put cards face down on table &amp; turn 2 over. If they match keep them. If not it’s the other player’s turn! This is a fun memory game.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10665" algn="l"/>
                        </a:tabLst>
                      </a:pPr>
                      <a:endParaRPr lang="en-GB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10665" algn="l"/>
                        </a:tabLst>
                      </a:pPr>
                      <a:endParaRPr lang="en-GB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10665" algn="l"/>
                        </a:tabLst>
                      </a:pP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800" kern="10" spc="0" dirty="0">
                          <a:ln w="9525">
                            <a:noFill/>
                            <a:round/>
                            <a:headEnd/>
                            <a:tailEnd/>
                          </a:ln>
                          <a:gradFill rotWithShape="0">
                            <a:gsLst>
                              <a:gs pos="0">
                                <a:srgbClr val="FFFF00"/>
                              </a:gs>
                              <a:gs pos="100000">
                                <a:srgbClr val="FF9933"/>
                              </a:gs>
                            </a:gsLst>
                            <a:path path="rect">
                              <a:fillToRect l="50000" t="50000" r="50000" b="50000"/>
                            </a:path>
                          </a:gradFill>
                          <a:effectLst>
                            <a:outerShdw dist="35921" dir="2700000" algn="ctr" rotWithShape="0">
                              <a:srgbClr val="C0C0C0">
                                <a:alpha val="80000"/>
                              </a:srgbClr>
                            </a:outerShdw>
                          </a:effectLst>
                          <a:latin typeface="Impact"/>
                        </a:rPr>
                        <a:t>My Pile</a:t>
                      </a:r>
                    </a:p>
                    <a:p>
                      <a:pPr algn="ctr" rtl="0"/>
                      <a:r>
                        <a:rPr lang="en-GB" sz="4800" kern="10" spc="0" dirty="0">
                          <a:ln w="9525">
                            <a:noFill/>
                            <a:round/>
                            <a:headEnd/>
                            <a:tailEnd/>
                          </a:ln>
                          <a:gradFill rotWithShape="0">
                            <a:gsLst>
                              <a:gs pos="0">
                                <a:srgbClr val="FFFF00"/>
                              </a:gs>
                              <a:gs pos="100000">
                                <a:srgbClr val="FF9933"/>
                              </a:gs>
                            </a:gsLst>
                            <a:path path="rect">
                              <a:fillToRect l="50000" t="50000" r="50000" b="50000"/>
                            </a:path>
                          </a:gradFill>
                          <a:effectLst>
                            <a:outerShdw dist="35921" dir="2700000" algn="ctr" rotWithShape="0">
                              <a:srgbClr val="C0C0C0">
                                <a:alpha val="80000"/>
                              </a:srgbClr>
                            </a:outerShdw>
                          </a:effectLst>
                          <a:latin typeface="Impact"/>
                        </a:rPr>
                        <a:t>Your Pile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200" dirty="0">
                        <a:solidFill>
                          <a:srgbClr val="1F497D"/>
                        </a:solidFill>
                        <a:latin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200" dirty="0">
                          <a:solidFill>
                            <a:srgbClr val="1F497D"/>
                          </a:solidFill>
                          <a:latin typeface="Calibri"/>
                          <a:cs typeface="Times New Roman"/>
                        </a:rPr>
                        <a:t>Shuffle all cards and turn over top card. If you can read it you keep it. If not, the person you are playing against gets it! </a:t>
                      </a:r>
                      <a:endParaRPr lang="en-GB" sz="2200" dirty="0">
                        <a:latin typeface="Calibri"/>
                        <a:cs typeface="Times New Roman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867" name="WordArt 14">
            <a:extLst>
              <a:ext uri="{FF2B5EF4-FFF2-40B4-BE49-F238E27FC236}">
                <a16:creationId xmlns:a16="http://schemas.microsoft.com/office/drawing/2014/main" id="{6CBBC9C7-C78B-A954-7C5F-0D12441187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1752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6868" name="WordArt 12">
            <a:extLst>
              <a:ext uri="{FF2B5EF4-FFF2-40B4-BE49-F238E27FC236}">
                <a16:creationId xmlns:a16="http://schemas.microsoft.com/office/drawing/2014/main" id="{6C83862B-9394-5462-D9D9-030F1C3B7F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1857375" cy="1628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6869" name="WordArt 9">
            <a:extLst>
              <a:ext uri="{FF2B5EF4-FFF2-40B4-BE49-F238E27FC236}">
                <a16:creationId xmlns:a16="http://schemas.microsoft.com/office/drawing/2014/main" id="{9113A12F-9F62-2F56-FC65-395C61255B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19925" y="4724400"/>
            <a:ext cx="2124075" cy="1728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6870" name="Rectangle 16">
            <a:extLst>
              <a:ext uri="{FF2B5EF4-FFF2-40B4-BE49-F238E27FC236}">
                <a16:creationId xmlns:a16="http://schemas.microsoft.com/office/drawing/2014/main" id="{EBFEAD4C-E939-C268-CC17-9D9F0174A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7732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6871" name="Picture 13" descr="snap">
            <a:extLst>
              <a:ext uri="{FF2B5EF4-FFF2-40B4-BE49-F238E27FC236}">
                <a16:creationId xmlns:a16="http://schemas.microsoft.com/office/drawing/2014/main" id="{AB84C9A1-2658-04EF-57A8-7E3CAC84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18573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WordArt 11">
            <a:extLst>
              <a:ext uri="{FF2B5EF4-FFF2-40B4-BE49-F238E27FC236}">
                <a16:creationId xmlns:a16="http://schemas.microsoft.com/office/drawing/2014/main" id="{839B9A27-E85E-CB0C-3A33-D22DAC5A3E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198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 advTm="17754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ADA58-7FBD-5F01-1B8C-692D0E031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76E00E9E-796A-4FA3-41F8-5A38A363C6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274638"/>
            <a:ext cx="8953500" cy="61261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3600"/>
          </a:p>
          <a:p>
            <a:endParaRPr lang="en-GB" altLang="en-US" sz="3600"/>
          </a:p>
          <a:p>
            <a:endParaRPr lang="en-GB" altLang="en-US" sz="1000"/>
          </a:p>
          <a:p>
            <a:r>
              <a:rPr lang="en-GB" altLang="en-US" sz="3800"/>
              <a:t>Audio books allow children to access age appropriate texts (child to follow paper copy of book to read whilst they listen) </a:t>
            </a:r>
          </a:p>
          <a:p>
            <a:r>
              <a:rPr lang="en-GB" altLang="en-US" sz="3800">
                <a:cs typeface="Arial" panose="020B0604020202020204" pitchFamily="34" charset="0"/>
              </a:rPr>
              <a:t>Online books such as Oxford Owls</a:t>
            </a:r>
            <a:endParaRPr lang="en-GB" altLang="en-US" sz="3800"/>
          </a:p>
          <a:p>
            <a:r>
              <a:rPr lang="en-GB" altLang="en-US" sz="3800"/>
              <a:t>Toe by Toe/Dancing Bears are easy to follow programmes for children who find reading difficult</a:t>
            </a:r>
          </a:p>
          <a:p>
            <a:endParaRPr lang="en-GB" altLang="en-US"/>
          </a:p>
        </p:txBody>
      </p:sp>
      <p:pic>
        <p:nvPicPr>
          <p:cNvPr id="37892" name="Picture 5" descr="C:\Users\STOCKPORT LSS\Desktop\audible.png">
            <a:extLst>
              <a:ext uri="{FF2B5EF4-FFF2-40B4-BE49-F238E27FC236}">
                <a16:creationId xmlns:a16="http://schemas.microsoft.com/office/drawing/2014/main" id="{0C2921EB-3155-DFE9-F156-42C046C0B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7731">
            <a:off x="2384425" y="290513"/>
            <a:ext cx="20796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8" descr="C:\Users\STOCKPORT LSS\Desktop\dancing bears.png">
            <a:extLst>
              <a:ext uri="{FF2B5EF4-FFF2-40B4-BE49-F238E27FC236}">
                <a16:creationId xmlns:a16="http://schemas.microsoft.com/office/drawing/2014/main" id="{865E8322-E198-669F-B7F9-AD78BE875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16000"/>
          <a:stretch>
            <a:fillRect/>
          </a:stretch>
        </p:blipFill>
        <p:spPr bwMode="auto">
          <a:xfrm>
            <a:off x="7115175" y="46038"/>
            <a:ext cx="10747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0" descr="C:\Users\STOCKPORT LSS\Desktop\toe by toe.jpg">
            <a:extLst>
              <a:ext uri="{FF2B5EF4-FFF2-40B4-BE49-F238E27FC236}">
                <a16:creationId xmlns:a16="http://schemas.microsoft.com/office/drawing/2014/main" id="{6DD15428-4572-A03D-4224-F3E373D6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6350"/>
            <a:ext cx="2233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4">
            <a:extLst>
              <a:ext uri="{FF2B5EF4-FFF2-40B4-BE49-F238E27FC236}">
                <a16:creationId xmlns:a16="http://schemas.microsoft.com/office/drawing/2014/main" id="{ADF430EB-DE3E-39DC-B691-20F1A6D24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5100"/>
            <a:ext cx="2324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8475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DB6A8ED4-9793-2F30-AFBF-B03EFAA1F6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2381250"/>
          </a:xfrm>
        </p:spPr>
        <p:txBody>
          <a:bodyPr/>
          <a:lstStyle/>
          <a:p>
            <a:r>
              <a:rPr lang="en-GB" altLang="en-US" sz="6600">
                <a:solidFill>
                  <a:srgbClr val="00B050"/>
                </a:solidFill>
              </a:rPr>
              <a:t>Spelling</a:t>
            </a:r>
            <a:r>
              <a:rPr lang="en-GB" altLang="en-US"/>
              <a:t/>
            </a:r>
            <a:br>
              <a:rPr lang="en-GB" altLang="en-US"/>
            </a:br>
            <a:endParaRPr lang="en-GB" altLang="en-US"/>
          </a:p>
        </p:txBody>
      </p:sp>
      <p:pic>
        <p:nvPicPr>
          <p:cNvPr id="39939" name="Picture 1">
            <a:extLst>
              <a:ext uri="{FF2B5EF4-FFF2-40B4-BE49-F238E27FC236}">
                <a16:creationId xmlns:a16="http://schemas.microsoft.com/office/drawing/2014/main" id="{C5486E36-3DD2-7637-CD41-2CBF34073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57563"/>
            <a:ext cx="283527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A8807B69-13C1-9E08-DE7D-BBF6D2448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6600" b="1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04EDA2-3156-5EC0-684F-4DFE2A8E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893175" cy="5257800"/>
          </a:xfrm>
        </p:spPr>
        <p:txBody>
          <a:bodyPr/>
          <a:lstStyle/>
          <a:p>
            <a:pPr marL="91440" indent="-91440" fontAlgn="auto">
              <a:spcAft>
                <a:spcPts val="0"/>
              </a:spcAft>
              <a:defRPr/>
            </a:pPr>
            <a:endParaRPr lang="en-GB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Multi-sensory </a:t>
            </a: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 will help your child remember spellings better.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400" b="1" dirty="0">
                <a:solidFill>
                  <a:srgbClr val="FF0000"/>
                </a:solidFill>
              </a:rPr>
              <a:t>  Visual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400" b="1" dirty="0">
                <a:solidFill>
                  <a:srgbClr val="00B0F0"/>
                </a:solidFill>
              </a:rPr>
              <a:t>  Auditory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400" b="1" dirty="0">
                <a:solidFill>
                  <a:srgbClr val="002060"/>
                </a:solidFill>
              </a:rPr>
              <a:t>  Kinaesthetic </a:t>
            </a:r>
            <a:r>
              <a:rPr lang="en-GB" sz="4400" dirty="0">
                <a:solidFill>
                  <a:srgbClr val="002060"/>
                </a:solidFill>
              </a:rPr>
              <a:t>(movement)    </a:t>
            </a:r>
            <a:endParaRPr lang="en-GB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E34418E-F50E-B8B5-530D-11C07EECB0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2381250"/>
          </a:xfrm>
        </p:spPr>
        <p:txBody>
          <a:bodyPr/>
          <a:lstStyle/>
          <a:p>
            <a:r>
              <a:rPr lang="en-GB" altLang="en-US" sz="6600" dirty="0">
                <a:solidFill>
                  <a:schemeClr val="accent1"/>
                </a:solidFill>
              </a:rPr>
              <a:t>Reading</a:t>
            </a:r>
            <a:r>
              <a:rPr lang="en-GB" altLang="en-US" dirty="0">
                <a:solidFill>
                  <a:schemeClr val="accent1"/>
                </a:solidFill>
              </a:rPr>
              <a:t/>
            </a:r>
            <a:br>
              <a:rPr lang="en-GB" altLang="en-US" dirty="0">
                <a:solidFill>
                  <a:schemeClr val="accent1"/>
                </a:solidFill>
              </a:rPr>
            </a:br>
            <a:endParaRPr lang="en-GB" altLang="en-US">
              <a:solidFill>
                <a:schemeClr val="accent1"/>
              </a:solidFill>
              <a:cs typeface="Calibri Light"/>
            </a:endParaRPr>
          </a:p>
        </p:txBody>
      </p:sp>
      <p:pic>
        <p:nvPicPr>
          <p:cNvPr id="6147" name="Picture 3" descr="C:\Users\STOCKPORT LSS\Desktop\boy reading.jpg">
            <a:extLst>
              <a:ext uri="{FF2B5EF4-FFF2-40B4-BE49-F238E27FC236}">
                <a16:creationId xmlns:a16="http://schemas.microsoft.com/office/drawing/2014/main" id="{06FE827C-7694-55E6-E029-E29065C4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2809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4DD1B085-A137-9069-B79F-5F16EAAFB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8" y="728663"/>
            <a:ext cx="9144001" cy="619125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GB" sz="3600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GB" sz="1000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  <a:cs typeface="Calibri" panose="020F0502020204030204" pitchFamily="34" charset="0"/>
              </a:rPr>
              <a:t>Colours</a:t>
            </a:r>
            <a:r>
              <a:rPr lang="en-GB" sz="3200" dirty="0">
                <a:cs typeface="Calibri" panose="020F0502020204030204" pitchFamily="34" charset="0"/>
              </a:rPr>
              <a:t> for word families/rhymes as </a:t>
            </a:r>
            <a:r>
              <a:rPr lang="en-GB" sz="3200" b="1" dirty="0">
                <a:cs typeface="Calibri" panose="020F0502020204030204" pitchFamily="34" charset="0"/>
              </a:rPr>
              <a:t>visual prompt</a:t>
            </a:r>
            <a:r>
              <a:rPr lang="en-GB" sz="3200" dirty="0">
                <a:cs typeface="Calibri" panose="020F0502020204030204" pitchFamily="34" charset="0"/>
              </a:rPr>
              <a:t>: r</a:t>
            </a:r>
            <a:r>
              <a:rPr lang="en-GB" sz="3200" b="1" dirty="0">
                <a:solidFill>
                  <a:srgbClr val="FF0000"/>
                </a:solidFill>
                <a:cs typeface="Calibri" panose="020F0502020204030204" pitchFamily="34" charset="0"/>
              </a:rPr>
              <a:t>ai</a:t>
            </a:r>
            <a:r>
              <a:rPr lang="en-GB" sz="3200" dirty="0">
                <a:cs typeface="Calibri" panose="020F0502020204030204" pitchFamily="34" charset="0"/>
              </a:rPr>
              <a:t>n   tr</a:t>
            </a:r>
            <a:r>
              <a:rPr lang="en-GB" sz="3200" b="1" dirty="0">
                <a:solidFill>
                  <a:srgbClr val="FF0000"/>
                </a:solidFill>
                <a:cs typeface="Calibri" panose="020F0502020204030204" pitchFamily="34" charset="0"/>
              </a:rPr>
              <a:t>ai</a:t>
            </a:r>
            <a:r>
              <a:rPr lang="en-GB" sz="3200" dirty="0">
                <a:cs typeface="Calibri" panose="020F0502020204030204" pitchFamily="34" charset="0"/>
              </a:rPr>
              <a:t>n  m</a:t>
            </a:r>
            <a:r>
              <a:rPr lang="en-GB" sz="3200" b="1" dirty="0">
                <a:solidFill>
                  <a:srgbClr val="FF0000"/>
                </a:solidFill>
                <a:cs typeface="Calibri" panose="020F0502020204030204" pitchFamily="34" charset="0"/>
              </a:rPr>
              <a:t>ai</a:t>
            </a:r>
            <a:r>
              <a:rPr lang="en-GB" sz="3200" dirty="0">
                <a:cs typeface="Calibri" panose="020F0502020204030204" pitchFamily="34" charset="0"/>
              </a:rPr>
              <a:t>n  pl</a:t>
            </a:r>
            <a:r>
              <a:rPr lang="en-GB" sz="3200" b="1" dirty="0">
                <a:solidFill>
                  <a:srgbClr val="FF0000"/>
                </a:solidFill>
                <a:cs typeface="Calibri" panose="020F0502020204030204" pitchFamily="34" charset="0"/>
              </a:rPr>
              <a:t>ai</a:t>
            </a:r>
            <a:r>
              <a:rPr lang="en-GB" sz="3200" dirty="0">
                <a:cs typeface="Calibri" panose="020F0502020204030204" pitchFamily="34" charset="0"/>
              </a:rPr>
              <a:t>n  Sp</a:t>
            </a:r>
            <a:r>
              <a:rPr lang="en-GB" sz="3200" dirty="0">
                <a:solidFill>
                  <a:srgbClr val="FF0000"/>
                </a:solidFill>
                <a:cs typeface="Calibri" panose="020F0502020204030204" pitchFamily="34" charset="0"/>
              </a:rPr>
              <a:t>ai</a:t>
            </a:r>
            <a:r>
              <a:rPr lang="en-GB" sz="3200" dirty="0">
                <a:cs typeface="Calibri" panose="020F0502020204030204" pitchFamily="34" charset="0"/>
              </a:rPr>
              <a:t>n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200" dirty="0">
                <a:cs typeface="Calibri" panose="020F0502020204030204" pitchFamily="34" charset="0"/>
              </a:rPr>
              <a:t>Use </a:t>
            </a:r>
            <a:r>
              <a:rPr lang="en-GB" sz="3200" b="1" dirty="0">
                <a:cs typeface="Calibri" panose="020F0502020204030204" pitchFamily="34" charset="0"/>
              </a:rPr>
              <a:t>boxes</a:t>
            </a:r>
            <a:r>
              <a:rPr lang="en-GB" sz="3200" dirty="0">
                <a:cs typeface="Calibri" panose="020F0502020204030204" pitchFamily="34" charset="0"/>
              </a:rPr>
              <a:t> as </a:t>
            </a:r>
            <a:r>
              <a:rPr lang="en-GB" sz="3200" b="1" dirty="0">
                <a:cs typeface="Calibri" panose="020F0502020204030204" pitchFamily="34" charset="0"/>
              </a:rPr>
              <a:t>visual prompt </a:t>
            </a:r>
            <a:r>
              <a:rPr lang="en-GB" sz="3200" dirty="0">
                <a:cs typeface="Calibri" panose="020F0502020204030204" pitchFamily="34" charset="0"/>
              </a:rPr>
              <a:t>for ‘tricky’ words, to</a:t>
            </a:r>
            <a:r>
              <a:rPr lang="en-GB" sz="32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GB" sz="3200" b="1" dirty="0">
                <a:cs typeface="Calibri" panose="020F0502020204030204" pitchFamily="34" charset="0"/>
              </a:rPr>
              <a:t>show word shapes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200" b="1" dirty="0">
                <a:cs typeface="Calibri" panose="020F0502020204030204" pitchFamily="34" charset="0"/>
              </a:rPr>
              <a:t> </a:t>
            </a:r>
            <a:endParaRPr lang="en-GB" sz="3200" dirty="0"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3600" dirty="0">
                <a:cs typeface="Calibri" panose="020F0502020204030204" pitchFamily="34" charset="0"/>
              </a:rPr>
              <a:t>    said                what                   they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GB" sz="3600" dirty="0"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3600" dirty="0">
                <a:cs typeface="Calibri" panose="020F0502020204030204" pitchFamily="34" charset="0"/>
              </a:rPr>
              <a:t>      </a:t>
            </a:r>
            <a:r>
              <a:rPr lang="en-GB" dirty="0">
                <a:cs typeface="Calibri" panose="020F0502020204030204" pitchFamily="34" charset="0"/>
              </a:rPr>
              <a:t>                                                                                                        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200" dirty="0">
                <a:cs typeface="Calibri" panose="020F0502020204030204" pitchFamily="34" charset="0"/>
              </a:rPr>
              <a:t>Teach how to split words into </a:t>
            </a:r>
            <a:r>
              <a:rPr lang="en-GB" sz="3200" b="1" dirty="0">
                <a:cs typeface="Calibri" panose="020F0502020204030204" pitchFamily="34" charset="0"/>
              </a:rPr>
              <a:t>syllables. </a:t>
            </a:r>
            <a:r>
              <a:rPr lang="en-GB" sz="3200" dirty="0">
                <a:cs typeface="Calibri" panose="020F0502020204030204" pitchFamily="34" charset="0"/>
              </a:rPr>
              <a:t> Different colours for each </a:t>
            </a:r>
            <a:r>
              <a:rPr lang="en-GB" sz="3200" b="1" dirty="0">
                <a:solidFill>
                  <a:srgbClr val="00B0F0"/>
                </a:solidFill>
                <a:cs typeface="Calibri" panose="020F0502020204030204" pitchFamily="34" charset="0"/>
              </a:rPr>
              <a:t>syll</a:t>
            </a:r>
            <a:r>
              <a:rPr lang="en-GB" sz="3200" b="1" dirty="0">
                <a:solidFill>
                  <a:srgbClr val="C00000"/>
                </a:solidFill>
                <a:cs typeface="Calibri" panose="020F0502020204030204" pitchFamily="34" charset="0"/>
              </a:rPr>
              <a:t>ab</a:t>
            </a:r>
            <a:r>
              <a:rPr lang="en-GB" sz="3200" b="1" dirty="0">
                <a:solidFill>
                  <a:srgbClr val="7030A0"/>
                </a:solidFill>
                <a:cs typeface="Calibri" panose="020F0502020204030204" pitchFamily="34" charset="0"/>
              </a:rPr>
              <a:t>le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C000"/>
                </a:solidFill>
                <a:cs typeface="Calibri" panose="020F0502020204030204" pitchFamily="34" charset="0"/>
              </a:rPr>
              <a:t>Highlighter pens </a:t>
            </a:r>
            <a:r>
              <a:rPr lang="en-GB" sz="2800" dirty="0">
                <a:cs typeface="Calibri" panose="020F0502020204030204" pitchFamily="34" charset="0"/>
              </a:rPr>
              <a:t>to show syllables/ spelling patterns/rhymes</a:t>
            </a:r>
          </a:p>
          <a:p>
            <a:pPr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GB" dirty="0">
                <a:latin typeface="Arial" charset="0"/>
                <a:cs typeface="Arial" charset="0"/>
              </a:rPr>
              <a:t>                                                                                         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8ADEFC-EFE5-C7E4-1A5D-56544797FEEC}"/>
              </a:ext>
            </a:extLst>
          </p:cNvPr>
          <p:cNvSpPr/>
          <p:nvPr/>
        </p:nvSpPr>
        <p:spPr>
          <a:xfrm>
            <a:off x="2051050" y="3500438"/>
            <a:ext cx="287338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E4C9E-AC3C-3B27-6EBD-58C0AF0B9126}"/>
              </a:ext>
            </a:extLst>
          </p:cNvPr>
          <p:cNvSpPr/>
          <p:nvPr/>
        </p:nvSpPr>
        <p:spPr>
          <a:xfrm>
            <a:off x="1619250" y="3787775"/>
            <a:ext cx="2174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47A19D-7CD5-B9B4-C473-1B5BFAC4FABE}"/>
              </a:ext>
            </a:extLst>
          </p:cNvPr>
          <p:cNvSpPr/>
          <p:nvPr/>
        </p:nvSpPr>
        <p:spPr>
          <a:xfrm>
            <a:off x="1403350" y="3787775"/>
            <a:ext cx="2159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EEB24F-24D7-F0F0-EF86-0EEC25AA2F40}"/>
              </a:ext>
            </a:extLst>
          </p:cNvPr>
          <p:cNvSpPr/>
          <p:nvPr/>
        </p:nvSpPr>
        <p:spPr>
          <a:xfrm>
            <a:off x="1835150" y="3787775"/>
            <a:ext cx="2159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9FE4BE-4781-B1E2-5B1B-407B9DBD0925}"/>
              </a:ext>
            </a:extLst>
          </p:cNvPr>
          <p:cNvSpPr/>
          <p:nvPr/>
        </p:nvSpPr>
        <p:spPr>
          <a:xfrm>
            <a:off x="3708400" y="3862388"/>
            <a:ext cx="21590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E3328-781F-776B-268F-4A8167B66B27}"/>
              </a:ext>
            </a:extLst>
          </p:cNvPr>
          <p:cNvSpPr/>
          <p:nvPr/>
        </p:nvSpPr>
        <p:spPr>
          <a:xfrm>
            <a:off x="3932238" y="3573463"/>
            <a:ext cx="28733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3D2C2-6A1D-DFAB-EA4D-2F96ABD63477}"/>
              </a:ext>
            </a:extLst>
          </p:cNvPr>
          <p:cNvSpPr/>
          <p:nvPr/>
        </p:nvSpPr>
        <p:spPr>
          <a:xfrm>
            <a:off x="4213225" y="3862388"/>
            <a:ext cx="27940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1F4339-F8B8-2619-C552-9EF3036F1223}"/>
              </a:ext>
            </a:extLst>
          </p:cNvPr>
          <p:cNvSpPr/>
          <p:nvPr/>
        </p:nvSpPr>
        <p:spPr>
          <a:xfrm>
            <a:off x="4500563" y="3573463"/>
            <a:ext cx="28733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C609B2-D9F4-4F98-A268-674BEB7B94AB}"/>
              </a:ext>
            </a:extLst>
          </p:cNvPr>
          <p:cNvSpPr/>
          <p:nvPr/>
        </p:nvSpPr>
        <p:spPr>
          <a:xfrm>
            <a:off x="6445250" y="3573463"/>
            <a:ext cx="287338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370D8-F6A3-9DAA-1A01-AAD7E7201CCE}"/>
              </a:ext>
            </a:extLst>
          </p:cNvPr>
          <p:cNvSpPr/>
          <p:nvPr/>
        </p:nvSpPr>
        <p:spPr>
          <a:xfrm>
            <a:off x="6732588" y="3573463"/>
            <a:ext cx="288925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08BE55-BDE0-A0E8-162B-3CFAEF695D47}"/>
              </a:ext>
            </a:extLst>
          </p:cNvPr>
          <p:cNvSpPr/>
          <p:nvPr/>
        </p:nvSpPr>
        <p:spPr>
          <a:xfrm>
            <a:off x="7021513" y="3860800"/>
            <a:ext cx="2159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BED4C7-B36A-5A4B-6C83-7D3976F6848F}"/>
              </a:ext>
            </a:extLst>
          </p:cNvPr>
          <p:cNvSpPr/>
          <p:nvPr/>
        </p:nvSpPr>
        <p:spPr>
          <a:xfrm>
            <a:off x="7237413" y="3860800"/>
            <a:ext cx="28733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3023" name="Picture 17" descr="C:\Users\STOCKPORT LSS\Desktop\there their they're.jpg">
            <a:extLst>
              <a:ext uri="{FF2B5EF4-FFF2-40B4-BE49-F238E27FC236}">
                <a16:creationId xmlns:a16="http://schemas.microsoft.com/office/drawing/2014/main" id="{307D91C1-8333-0FE6-EFA8-92F3DB006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2"/>
          <a:stretch>
            <a:fillRect/>
          </a:stretch>
        </p:blipFill>
        <p:spPr bwMode="auto">
          <a:xfrm>
            <a:off x="7164388" y="7938"/>
            <a:ext cx="1836737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7C634E-E366-7259-C841-895DF1504D72}"/>
              </a:ext>
            </a:extLst>
          </p:cNvPr>
          <p:cNvGraphicFramePr>
            <a:graphicFrameLocks noGrp="1"/>
          </p:cNvGraphicFramePr>
          <p:nvPr/>
        </p:nvGraphicFramePr>
        <p:xfrm>
          <a:off x="971600" y="0"/>
          <a:ext cx="7704856" cy="7034711"/>
        </p:xfrm>
        <a:graphic>
          <a:graphicData uri="http://schemas.openxmlformats.org/drawingml/2006/table">
            <a:tbl>
              <a:tblPr/>
              <a:tblGrid>
                <a:gridCol w="4183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1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20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Write your spellings in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kern="10" spc="0" dirty="0">
                          <a:ln w="9525">
                            <a:round/>
                            <a:headEnd/>
                            <a:tailEnd/>
                          </a:ln>
                          <a:gradFill rotWithShape="0">
                            <a:gsLst>
                              <a:gs pos="0">
                                <a:srgbClr val="FFE701"/>
                              </a:gs>
                              <a:gs pos="100000">
                                <a:srgbClr val="FE3E02"/>
                              </a:gs>
                            </a:gsLst>
                            <a:lin ang="5400000" scaled="1"/>
                          </a:gradFill>
                          <a:effectLst/>
                          <a:latin typeface="Impact"/>
                        </a:rPr>
                        <a:t>Bubble Writing</a:t>
                      </a:r>
                      <a:endParaRPr lang="en-GB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03" marR="45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Write your words using </a:t>
                      </a:r>
                      <a:r>
                        <a:rPr lang="en-GB" sz="4000" kern="10" spc="0" dirty="0">
                          <a:ln w="9525">
                            <a:noFill/>
                            <a:round/>
                            <a:headEnd/>
                            <a:tailEnd/>
                          </a:ln>
                          <a:gradFill rotWithShape="0">
                            <a:gsLst>
                              <a:gs pos="0">
                                <a:srgbClr val="9999FF"/>
                              </a:gs>
                              <a:gs pos="100000">
                                <a:srgbClr val="009999"/>
                              </a:gs>
                            </a:gsLst>
                            <a:lin ang="5400000" scaled="1"/>
                          </a:gradFill>
                          <a:effectLst>
                            <a:outerShdw dist="53882" dir="2700000" algn="ctr" rotWithShape="0">
                              <a:srgbClr val="C0C0C0">
                                <a:alpha val="80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Wiggly letters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03" marR="45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Write your words using different colours</a:t>
                      </a:r>
                    </a:p>
                    <a:p>
                      <a:pPr algn="ctr" rtl="0"/>
                      <a:r>
                        <a:rPr lang="en-GB" sz="3200" kern="10" spc="0" dirty="0">
                          <a:ln w="12700">
                            <a:solidFill>
                              <a:srgbClr val="EAEAEA"/>
                            </a:solidFill>
                            <a:round/>
                            <a:headEnd/>
                            <a:tailEnd/>
                          </a:ln>
                          <a:gradFill rotWithShape="0">
                            <a:gsLst>
                              <a:gs pos="0">
                                <a:srgbClr val="A603AB"/>
                              </a:gs>
                              <a:gs pos="12000">
                                <a:srgbClr val="E81766"/>
                              </a:gs>
                              <a:gs pos="27000">
                                <a:srgbClr val="EE3F17"/>
                              </a:gs>
                              <a:gs pos="48000">
                                <a:srgbClr val="FFFF00"/>
                              </a:gs>
                              <a:gs pos="64999">
                                <a:srgbClr val="1A8D48"/>
                              </a:gs>
                              <a:gs pos="78999">
                                <a:srgbClr val="0819FB"/>
                              </a:gs>
                              <a:gs pos="100000">
                                <a:srgbClr val="A603AB"/>
                              </a:gs>
                            </a:gsLst>
                            <a:lin ang="0" scaled="1"/>
                          </a:gradFill>
                          <a:effectLst>
                            <a:outerShdw dist="35921" dir="2700000" sy="50000" kx="2115830" algn="bl" rotWithShape="0">
                              <a:srgbClr val="C0C0C0">
                                <a:alpha val="80000"/>
                              </a:srgbClr>
                            </a:outerShdw>
                          </a:effectLst>
                          <a:latin typeface="Arial Black"/>
                        </a:rPr>
                        <a:t>Rainbow</a:t>
                      </a:r>
                    </a:p>
                    <a:p>
                      <a:pPr algn="ctr" rtl="0"/>
                      <a:r>
                        <a:rPr lang="en-GB" sz="3200" kern="10" spc="0" dirty="0">
                          <a:ln w="12700">
                            <a:solidFill>
                              <a:srgbClr val="EAEAEA"/>
                            </a:solidFill>
                            <a:round/>
                            <a:headEnd/>
                            <a:tailEnd/>
                          </a:ln>
                          <a:gradFill rotWithShape="0">
                            <a:gsLst>
                              <a:gs pos="0">
                                <a:srgbClr val="A603AB"/>
                              </a:gs>
                              <a:gs pos="12000">
                                <a:srgbClr val="E81766"/>
                              </a:gs>
                              <a:gs pos="27000">
                                <a:srgbClr val="EE3F17"/>
                              </a:gs>
                              <a:gs pos="48000">
                                <a:srgbClr val="FFFF00"/>
                              </a:gs>
                              <a:gs pos="64999">
                                <a:srgbClr val="1A8D48"/>
                              </a:gs>
                              <a:gs pos="78999">
                                <a:srgbClr val="0819FB"/>
                              </a:gs>
                              <a:gs pos="100000">
                                <a:srgbClr val="A603AB"/>
                              </a:gs>
                            </a:gsLst>
                            <a:lin ang="0" scaled="1"/>
                          </a:gradFill>
                          <a:effectLst>
                            <a:outerShdw dist="35921" dir="2700000" sy="50000" kx="2115830" algn="bl" rotWithShape="0">
                              <a:srgbClr val="C0C0C0">
                                <a:alpha val="80000"/>
                              </a:srgbClr>
                            </a:outerShdw>
                          </a:effectLst>
                          <a:latin typeface="Arial Black"/>
                        </a:rPr>
                        <a:t>spelling</a:t>
                      </a:r>
                      <a:endParaRPr lang="en-GB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03" marR="45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Write your words in the air  &amp; then on paper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kern="10" spc="0" dirty="0">
                          <a:ln w="12700">
                            <a:solidFill>
                              <a:srgbClr val="3333CC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B2B2B2">
                              <a:alpha val="50000"/>
                            </a:srgbClr>
                          </a:solidFill>
                          <a:effectLst>
                            <a:outerShdw dist="45791" dir="2021404" algn="ctr" rotWithShape="0">
                              <a:srgbClr val="9999FF"/>
                            </a:outerShdw>
                          </a:effectLst>
                          <a:latin typeface="Arial Black"/>
                        </a:rPr>
                        <a:t>Air writing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03" marR="45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8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Copy spellings with the hand you DON’T normally</a:t>
                      </a:r>
                      <a:r>
                        <a:rPr lang="en-GB" sz="2400" b="1" baseline="0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 use!</a:t>
                      </a:r>
                      <a:endParaRPr lang="en-GB" sz="2400" b="1" dirty="0" err="1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4000" kern="10" spc="0" dirty="0"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pattFill prst="dashHorz">
                            <a:fgClr>
                              <a:srgbClr val="808080"/>
                            </a:fgClr>
                            <a:bgClr>
                              <a:srgbClr val="FFFF00"/>
                            </a:bgClr>
                          </a:pattFill>
                          <a:effectLst>
                            <a:outerShdw dist="45791" dir="2021404" algn="ctr" rotWithShape="0">
                              <a:srgbClr val="808080">
                                <a:alpha val="80000"/>
                              </a:srgbClr>
                            </a:outerShdw>
                          </a:effectLst>
                          <a:latin typeface="Arial Black"/>
                        </a:rPr>
                        <a:t>Wrong Hand</a:t>
                      </a:r>
                      <a:r>
                        <a:rPr lang="en-GB" sz="4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03" marR="45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Newspapers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Cut out letters from newspapers to make your words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03" marR="45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07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Spell your word out loud, letter by letter, popping a bubble each time</a:t>
                      </a:r>
                      <a:r>
                        <a:rPr lang="en-GB" sz="2400" b="1" baseline="0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or write on</a:t>
                      </a:r>
                      <a:r>
                        <a:rPr lang="en-GB" sz="2400" b="1" baseline="0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sandpaper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4400" kern="10" spc="0" dirty="0">
                          <a:ln w="9525">
                            <a:round/>
                            <a:headEnd/>
                            <a:tailEnd/>
                          </a:ln>
                          <a:blipFill dpi="0" rotWithShape="0">
                            <a:blip r:embed="rId3"/>
                            <a:srcRect/>
                            <a:tile tx="0" ty="0" sx="100000" sy="100000" flip="none" algn="tl"/>
                          </a:blipFill>
                          <a:effectLst/>
                          <a:latin typeface="Arial Black"/>
                        </a:rPr>
                        <a:t>Bubble wrap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03" marR="45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Write your words using 1 colour for vowels &amp; 1 for consonants</a:t>
                      </a:r>
                      <a:endParaRPr lang="en-GB" sz="1300" kern="10" spc="0" dirty="0">
                        <a:ln w="9525">
                          <a:solidFill>
                            <a:srgbClr val="CC99FF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6600CC"/>
                            </a:gs>
                            <a:gs pos="100000">
                              <a:srgbClr val="CC00CC"/>
                            </a:gs>
                          </a:gsLst>
                          <a:lin ang="5400000" scaled="1"/>
                        </a:gradFill>
                        <a:effectLst>
                          <a:outerShdw dist="53882" dir="2700000" algn="ctr" rotWithShape="0">
                            <a:srgbClr val="9999FF">
                              <a:alpha val="80000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  <a:p>
                      <a:pPr algn="ctr" rtl="0"/>
                      <a:r>
                        <a:rPr lang="en-GB" sz="3200" kern="10" spc="0" dirty="0">
                          <a:ln w="9525">
                            <a:solidFill>
                              <a:srgbClr val="CC99FF"/>
                            </a:solidFill>
                            <a:round/>
                            <a:headEnd/>
                            <a:tailEnd/>
                          </a:ln>
                          <a:gradFill rotWithShape="0">
                            <a:gsLst>
                              <a:gs pos="0">
                                <a:srgbClr val="6600CC"/>
                              </a:gs>
                              <a:gs pos="100000">
                                <a:srgbClr val="CC00CC"/>
                              </a:gs>
                            </a:gsLst>
                            <a:lin ang="5400000" scaled="1"/>
                          </a:gradFill>
                          <a:effectLst>
                            <a:outerShdw dist="53882" dir="2700000" algn="ctr" rotWithShape="0">
                              <a:srgbClr val="9999FF">
                                <a:alpha val="80000"/>
                              </a:srgbClr>
                            </a:outerShdw>
                          </a:effectLst>
                          <a:latin typeface="Impact"/>
                        </a:rPr>
                        <a:t>Vowels &amp;</a:t>
                      </a:r>
                    </a:p>
                    <a:p>
                      <a:pPr algn="ctr" rtl="0"/>
                      <a:r>
                        <a:rPr lang="en-GB" sz="3200" kern="10" spc="0" dirty="0">
                          <a:ln w="9525">
                            <a:solidFill>
                              <a:srgbClr val="CC99FF"/>
                            </a:solidFill>
                            <a:round/>
                            <a:headEnd/>
                            <a:tailEnd/>
                          </a:ln>
                          <a:gradFill rotWithShape="0">
                            <a:gsLst>
                              <a:gs pos="0">
                                <a:srgbClr val="6600CC"/>
                              </a:gs>
                              <a:gs pos="100000">
                                <a:srgbClr val="CC00CC"/>
                              </a:gs>
                            </a:gsLst>
                            <a:lin ang="5400000" scaled="1"/>
                          </a:gradFill>
                          <a:effectLst>
                            <a:outerShdw dist="53882" dir="2700000" algn="ctr" rotWithShape="0">
                              <a:srgbClr val="9999FF">
                                <a:alpha val="80000"/>
                              </a:srgbClr>
                            </a:outerShdw>
                          </a:effectLst>
                          <a:latin typeface="Impact"/>
                        </a:rPr>
                        <a:t>Consonants</a:t>
                      </a:r>
                    </a:p>
                    <a:p>
                      <a:pPr algn="ctr" rtl="0"/>
                      <a:endParaRPr lang="en-GB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03" marR="45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035" name="WordArt 8">
            <a:extLst>
              <a:ext uri="{FF2B5EF4-FFF2-40B4-BE49-F238E27FC236}">
                <a16:creationId xmlns:a16="http://schemas.microsoft.com/office/drawing/2014/main" id="{B54A03E0-D11B-7A53-4B5B-8B4D432F79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2800350" cy="876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4036" name="WordArt 7">
            <a:extLst>
              <a:ext uri="{FF2B5EF4-FFF2-40B4-BE49-F238E27FC236}">
                <a16:creationId xmlns:a16="http://schemas.microsoft.com/office/drawing/2014/main" id="{072B494C-1A84-C5CA-3358-844BED4506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2647950" cy="704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7" name="WordArt 6">
            <a:extLst>
              <a:ext uri="{FF2B5EF4-FFF2-40B4-BE49-F238E27FC236}">
                <a16:creationId xmlns:a16="http://schemas.microsoft.com/office/drawing/2014/main" id="{E86DC083-759C-D385-5DD1-AF48770EFE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22288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4038" name="WordArt 5">
            <a:extLst>
              <a:ext uri="{FF2B5EF4-FFF2-40B4-BE49-F238E27FC236}">
                <a16:creationId xmlns:a16="http://schemas.microsoft.com/office/drawing/2014/main" id="{5D38818D-D22D-32A2-04F3-10183C4545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2600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4039" name="WordArt 4" descr="Narrow vertical">
            <a:extLst>
              <a:ext uri="{FF2B5EF4-FFF2-40B4-BE49-F238E27FC236}">
                <a16:creationId xmlns:a16="http://schemas.microsoft.com/office/drawing/2014/main" id="{47EBB900-4B5C-811B-C3BD-A2D7592D9D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3171825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4040" name="Picture 3" descr="newspaper">
            <a:extLst>
              <a:ext uri="{FF2B5EF4-FFF2-40B4-BE49-F238E27FC236}">
                <a16:creationId xmlns:a16="http://schemas.microsoft.com/office/drawing/2014/main" id="{5932821C-5D2A-DD27-11F6-59F89C462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33825"/>
            <a:ext cx="1165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2" descr="White marble">
            <a:extLst>
              <a:ext uri="{FF2B5EF4-FFF2-40B4-BE49-F238E27FC236}">
                <a16:creationId xmlns:a16="http://schemas.microsoft.com/office/drawing/2014/main" id="{A38C3632-CC0A-6E60-C790-F775CAD0ED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620713"/>
            <a:ext cx="3114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44042" name="WordArt 1">
            <a:extLst>
              <a:ext uri="{FF2B5EF4-FFF2-40B4-BE49-F238E27FC236}">
                <a16:creationId xmlns:a16="http://schemas.microsoft.com/office/drawing/2014/main" id="{F4C23D18-3F94-B20E-F0F1-593D57B0F2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59563" y="1628775"/>
            <a:ext cx="1466850" cy="1181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 advTm="14246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B8398B-0556-C04F-B129-38BA39271805}"/>
              </a:ext>
            </a:extLst>
          </p:cNvPr>
          <p:cNvGraphicFramePr>
            <a:graphicFrameLocks noGrp="1"/>
          </p:cNvGraphicFramePr>
          <p:nvPr/>
        </p:nvGraphicFramePr>
        <p:xfrm>
          <a:off x="400050" y="188913"/>
          <a:ext cx="8348663" cy="6192835"/>
        </p:xfrm>
        <a:graphic>
          <a:graphicData uri="http://schemas.openxmlformats.org/drawingml/2006/table">
            <a:tbl>
              <a:tblPr/>
              <a:tblGrid>
                <a:gridCol w="834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8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Snakes &amp; Ladders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Read or spell a word every time you roll the dice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Jenga</a:t>
                      </a:r>
                      <a:r>
                        <a:rPr lang="en-GB" sz="2800" b="1" dirty="0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Read/spell</a:t>
                      </a:r>
                      <a:r>
                        <a:rPr lang="en-GB" sz="2800" baseline="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word every time you take a block out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Connect 4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Read/spell word every time you put a piece in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 Draughts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Read/spell</a:t>
                      </a:r>
                      <a:r>
                        <a:rPr lang="en-GB" sz="2800" baseline="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word when you put draught down  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8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Operation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Read/spell word every time buzzer goes off!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6096" name="Picture 5" descr="snakes and ladders">
            <a:extLst>
              <a:ext uri="{FF2B5EF4-FFF2-40B4-BE49-F238E27FC236}">
                <a16:creationId xmlns:a16="http://schemas.microsoft.com/office/drawing/2014/main" id="{F2A60188-3B8E-5268-FC77-FF9C2197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20713"/>
            <a:ext cx="10763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4" descr="jenga">
            <a:extLst>
              <a:ext uri="{FF2B5EF4-FFF2-40B4-BE49-F238E27FC236}">
                <a16:creationId xmlns:a16="http://schemas.microsoft.com/office/drawing/2014/main" id="{6BCD215D-3CE4-BF96-1C4F-08385712A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44675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3" descr="connect 4">
            <a:extLst>
              <a:ext uri="{FF2B5EF4-FFF2-40B4-BE49-F238E27FC236}">
                <a16:creationId xmlns:a16="http://schemas.microsoft.com/office/drawing/2014/main" id="{3A5B502E-6781-EDEE-57C1-21A948BA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9241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2" descr="draughts">
            <a:extLst>
              <a:ext uri="{FF2B5EF4-FFF2-40B4-BE49-F238E27FC236}">
                <a16:creationId xmlns:a16="http://schemas.microsoft.com/office/drawing/2014/main" id="{83735D0C-2AF8-B053-4BB4-B52AF68EA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365625"/>
            <a:ext cx="1209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0" name="Picture 6" descr="operation">
            <a:extLst>
              <a:ext uri="{FF2B5EF4-FFF2-40B4-BE49-F238E27FC236}">
                <a16:creationId xmlns:a16="http://schemas.microsoft.com/office/drawing/2014/main" id="{B6F1EB6E-F465-2D55-AA12-7A7DD27A2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151438"/>
            <a:ext cx="1446212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4894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5EE5-6BC2-2D36-4033-E0C84A98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620713"/>
            <a:ext cx="7543800" cy="863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GB" alt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GB" alt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GB" alt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GB" altLang="en-US" sz="6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Writing</a:t>
            </a:r>
            <a:r>
              <a:rPr lang="en-GB" alt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GB" alt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7ADE8490-9734-A359-305E-50616D47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1325"/>
            <a:ext cx="9144000" cy="5146675"/>
          </a:xfrm>
        </p:spPr>
        <p:txBody>
          <a:bodyPr/>
          <a:lstStyle/>
          <a:p>
            <a:pPr marL="91440" indent="-9144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sz="3600" dirty="0">
                <a:solidFill>
                  <a:srgbClr val="002060"/>
                </a:solidFill>
              </a:rPr>
              <a:t>Parents often report that their child is reluctant to do writing at home.</a:t>
            </a:r>
          </a:p>
          <a:p>
            <a:pPr marL="91440" indent="-9144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sz="3600" dirty="0">
                <a:solidFill>
                  <a:srgbClr val="002060"/>
                </a:solidFill>
              </a:rPr>
              <a:t>Make it fun by having coloured pens &amp;   coloured paper.</a:t>
            </a:r>
          </a:p>
          <a:p>
            <a:pPr marL="91440" indent="-9144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sz="3600" dirty="0">
                <a:solidFill>
                  <a:srgbClr val="002060"/>
                </a:solidFill>
              </a:rPr>
              <a:t>Get your child to say what they want to write BEFORE they write it.</a:t>
            </a:r>
          </a:p>
          <a:p>
            <a:pPr marL="91440" indent="-9144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3600" dirty="0">
                <a:solidFill>
                  <a:srgbClr val="002060"/>
                </a:solidFill>
              </a:rPr>
              <a:t> If they can’t say it they can’t write it!</a:t>
            </a:r>
          </a:p>
          <a:p>
            <a:pPr marL="91440" indent="-9144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sz="3600" dirty="0">
                <a:solidFill>
                  <a:srgbClr val="002060"/>
                </a:solidFill>
              </a:rPr>
              <a:t>Have a practice page &amp; a perfect page</a:t>
            </a:r>
          </a:p>
          <a:p>
            <a:pPr marL="91440" indent="-9144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sz="3600" dirty="0">
                <a:solidFill>
                  <a:srgbClr val="002060"/>
                </a:solidFill>
              </a:rPr>
              <a:t>Quality rather than quantity</a:t>
            </a:r>
          </a:p>
          <a:p>
            <a:pPr marL="91440" indent="-9144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sz="3600" dirty="0">
                <a:solidFill>
                  <a:srgbClr val="002060"/>
                </a:solidFill>
              </a:rPr>
              <a:t>Some children prefer to write on a laptop</a:t>
            </a:r>
          </a:p>
          <a:p>
            <a:pPr marL="91440" indent="-91440" fontAlgn="auto">
              <a:spcAft>
                <a:spcPts val="0"/>
              </a:spcAft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8132" name="Picture 3">
            <a:extLst>
              <a:ext uri="{FF2B5EF4-FFF2-40B4-BE49-F238E27FC236}">
                <a16:creationId xmlns:a16="http://schemas.microsoft.com/office/drawing/2014/main" id="{9DA84AC9-ED96-71F3-DECD-A156512BC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-19050"/>
            <a:ext cx="8715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93677BB-CB3C-29F4-6F6C-1D4EC2D006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7448550" cy="65976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C254D76F-B6B5-56A2-2AFC-EC6AB83CE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GB" altLang="en-US" b="1">
                <a:solidFill>
                  <a:srgbClr val="002060"/>
                </a:solidFill>
              </a:rPr>
              <a:t>Touch Typing    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FA43E0BD-E233-9588-F802-E88807D76B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0825" y="981075"/>
            <a:ext cx="8642350" cy="51450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/>
              <a:t>    </a:t>
            </a:r>
            <a:r>
              <a:rPr lang="en-GB" altLang="en-US" sz="3200">
                <a:solidFill>
                  <a:srgbClr val="002060"/>
                </a:solidFill>
              </a:rPr>
              <a:t>This is very useful skill to practise at home.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>
              <a:solidFill>
                <a:srgbClr val="002060"/>
              </a:solidFill>
            </a:endParaRPr>
          </a:p>
          <a:p>
            <a:r>
              <a:rPr lang="en-GB" altLang="en-US" sz="3200" b="1">
                <a:solidFill>
                  <a:srgbClr val="002060"/>
                </a:solidFill>
              </a:rPr>
              <a:t>BBC Dance Mat Typing </a:t>
            </a:r>
            <a:r>
              <a:rPr lang="en-GB" altLang="en-US" sz="3200">
                <a:solidFill>
                  <a:srgbClr val="002060"/>
                </a:solidFill>
              </a:rPr>
              <a:t>(free) 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3200">
              <a:solidFill>
                <a:srgbClr val="002060"/>
              </a:solidFill>
            </a:endParaRPr>
          </a:p>
          <a:p>
            <a:r>
              <a:rPr lang="en-GB" altLang="en-US" sz="3200" b="1">
                <a:solidFill>
                  <a:srgbClr val="002060"/>
                </a:solidFill>
              </a:rPr>
              <a:t>Doorway Online </a:t>
            </a:r>
            <a:r>
              <a:rPr lang="en-GB" altLang="en-US" sz="3200">
                <a:solidFill>
                  <a:srgbClr val="002060"/>
                </a:solidFill>
              </a:rPr>
              <a:t>(free)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3200">
              <a:solidFill>
                <a:srgbClr val="002060"/>
              </a:solidFill>
            </a:endParaRPr>
          </a:p>
          <a:p>
            <a:r>
              <a:rPr lang="en-GB" altLang="en-US" sz="3200" b="1">
                <a:solidFill>
                  <a:srgbClr val="002060"/>
                </a:solidFill>
              </a:rPr>
              <a:t>Touch-type Read &amp; Spell</a:t>
            </a:r>
            <a:endParaRPr lang="en-GB" altLang="en-US" sz="3200">
              <a:solidFill>
                <a:srgbClr val="002060"/>
              </a:solidFill>
            </a:endParaRPr>
          </a:p>
          <a:p>
            <a:endParaRPr lang="en-GB" altLang="en-US" sz="3200">
              <a:solidFill>
                <a:srgbClr val="002060"/>
              </a:solidFill>
            </a:endParaRPr>
          </a:p>
          <a:p>
            <a:r>
              <a:rPr lang="en-GB" altLang="en-US" sz="3200" b="1">
                <a:solidFill>
                  <a:srgbClr val="002060"/>
                </a:solidFill>
              </a:rPr>
              <a:t>Nessy Fingers </a:t>
            </a:r>
            <a:r>
              <a:rPr lang="en-GB" altLang="en-US" sz="3200">
                <a:solidFill>
                  <a:srgbClr val="002060"/>
                </a:solidFill>
              </a:rPr>
              <a:t>(£30 year)   </a:t>
            </a:r>
            <a:endParaRPr lang="en-GB" altLang="en-US" sz="3200" b="1">
              <a:solidFill>
                <a:srgbClr val="002060"/>
              </a:solidFill>
            </a:endParaRPr>
          </a:p>
        </p:txBody>
      </p:sp>
      <p:pic>
        <p:nvPicPr>
          <p:cNvPr id="52228" name="Picture 2" descr="C:\Users\STOCKPORT LSS\Desktop\dancemat.jpg">
            <a:extLst>
              <a:ext uri="{FF2B5EF4-FFF2-40B4-BE49-F238E27FC236}">
                <a16:creationId xmlns:a16="http://schemas.microsoft.com/office/drawing/2014/main" id="{50880BC0-AB16-0017-9772-264166568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060575"/>
            <a:ext cx="26892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C:\Users\STOCKPORT LSS\Desktop\product_Nessy-Fingers.png">
            <a:extLst>
              <a:ext uri="{FF2B5EF4-FFF2-40B4-BE49-F238E27FC236}">
                <a16:creationId xmlns:a16="http://schemas.microsoft.com/office/drawing/2014/main" id="{63FBEA70-469B-D582-8D84-462C20A1C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3959225"/>
            <a:ext cx="18573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Audio 2">
            <a:hlinkClick r:id="" action="ppaction://media"/>
            <a:extLst>
              <a:ext uri="{FF2B5EF4-FFF2-40B4-BE49-F238E27FC236}">
                <a16:creationId xmlns:a16="http://schemas.microsoft.com/office/drawing/2014/main" id="{CA80370C-2E30-C2A5-E3FD-9C9B5B948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613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ABE0C5ED-BEA8-F28F-83F7-D829BB00E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solidFill>
                  <a:srgbClr val="7030A0"/>
                </a:solidFill>
              </a:rPr>
              <a:t>Useful resources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C6FC3646-923B-9481-113D-C7DADFBE1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544638"/>
            <a:ext cx="8229600" cy="4525962"/>
          </a:xfrm>
        </p:spPr>
        <p:txBody>
          <a:bodyPr/>
          <a:lstStyle/>
          <a:p>
            <a:pPr marL="91440" indent="-91440" fontAlgn="auto">
              <a:spcAft>
                <a:spcPts val="0"/>
              </a:spcAft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3252" name="Picture 7" descr="C:\Users\STOCKPORT LSS\Desktop\419Yscdl-ML__AC_US174_.jpg">
            <a:extLst>
              <a:ext uri="{FF2B5EF4-FFF2-40B4-BE49-F238E27FC236}">
                <a16:creationId xmlns:a16="http://schemas.microsoft.com/office/drawing/2014/main" id="{04A4637E-44C1-BD01-7445-AC54B327B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954213"/>
            <a:ext cx="187166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8" descr="C:\Users\STOCKPORT LSS\Desktop\pens.jpg">
            <a:extLst>
              <a:ext uri="{FF2B5EF4-FFF2-40B4-BE49-F238E27FC236}">
                <a16:creationId xmlns:a16="http://schemas.microsoft.com/office/drawing/2014/main" id="{5136B1F6-069C-2BAB-50A3-E9929472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308100"/>
            <a:ext cx="2430463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">
            <a:extLst>
              <a:ext uri="{FF2B5EF4-FFF2-40B4-BE49-F238E27FC236}">
                <a16:creationId xmlns:a16="http://schemas.microsoft.com/office/drawing/2014/main" id="{626B5851-62B7-102E-934E-7057C71C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019550"/>
            <a:ext cx="463867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2">
            <a:extLst>
              <a:ext uri="{FF2B5EF4-FFF2-40B4-BE49-F238E27FC236}">
                <a16:creationId xmlns:a16="http://schemas.microsoft.com/office/drawing/2014/main" id="{2BD816E9-D62D-26A8-2AC7-E2521CF9D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4019550"/>
            <a:ext cx="267335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974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ED6D3E-577F-9C80-03B1-BFD89410F40A}"/>
              </a:ext>
            </a:extLst>
          </p:cNvPr>
          <p:cNvSpPr/>
          <p:nvPr/>
        </p:nvSpPr>
        <p:spPr>
          <a:xfrm>
            <a:off x="250825" y="188913"/>
            <a:ext cx="8642350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charset="0"/>
              </a:rPr>
              <a:t>What works best for learners with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charset="0"/>
              </a:rPr>
              <a:t>dyslexia?</a:t>
            </a:r>
            <a:endParaRPr lang="en-GB" sz="1000" b="1" dirty="0">
              <a:solidFill>
                <a:schemeClr val="accent4">
                  <a:lumMod val="75000"/>
                </a:schemeClr>
              </a:solidFill>
              <a:latin typeface="+mn-lt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2"/>
                </a:solidFill>
                <a:latin typeface="+mn-lt"/>
                <a:cs typeface="Arial" charset="0"/>
              </a:rPr>
              <a:t>• </a:t>
            </a:r>
            <a:r>
              <a:rPr lang="en-GB" sz="3600" b="1" dirty="0">
                <a:solidFill>
                  <a:srgbClr val="002060"/>
                </a:solidFill>
                <a:latin typeface="+mn-lt"/>
                <a:cs typeface="Arial" charset="0"/>
              </a:rPr>
              <a:t>Multi-sensory</a:t>
            </a:r>
            <a:r>
              <a:rPr lang="en-GB" sz="3600" dirty="0">
                <a:solidFill>
                  <a:srgbClr val="002060"/>
                </a:solidFill>
                <a:latin typeface="+mn-lt"/>
                <a:cs typeface="Arial" charset="0"/>
              </a:rPr>
              <a:t> (hearing/seeing/moving, touching, feeling)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002060"/>
                </a:solidFill>
                <a:latin typeface="+mn-lt"/>
                <a:cs typeface="Arial" charset="0"/>
              </a:rPr>
              <a:t>• </a:t>
            </a:r>
            <a:r>
              <a:rPr lang="en-GB" sz="3600" b="1" dirty="0">
                <a:solidFill>
                  <a:srgbClr val="002060"/>
                </a:solidFill>
                <a:latin typeface="+mn-lt"/>
                <a:cs typeface="Arial" charset="0"/>
              </a:rPr>
              <a:t>Bite-size chunks </a:t>
            </a:r>
            <a:r>
              <a:rPr lang="en-GB" sz="3600" dirty="0">
                <a:solidFill>
                  <a:srgbClr val="002060"/>
                </a:solidFill>
                <a:latin typeface="+mn-lt"/>
                <a:cs typeface="Arial" charset="0"/>
              </a:rPr>
              <a:t>(little &amp; often)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002060"/>
                </a:solidFill>
                <a:latin typeface="+mn-lt"/>
                <a:cs typeface="Arial" charset="0"/>
              </a:rPr>
              <a:t>• </a:t>
            </a:r>
            <a:r>
              <a:rPr lang="en-GB" sz="3600" b="1" dirty="0">
                <a:solidFill>
                  <a:srgbClr val="002060"/>
                </a:solidFill>
                <a:latin typeface="+mn-lt"/>
                <a:cs typeface="Arial" charset="0"/>
              </a:rPr>
              <a:t>Over-learning</a:t>
            </a:r>
            <a:r>
              <a:rPr lang="en-GB" sz="3600" dirty="0">
                <a:solidFill>
                  <a:srgbClr val="002060"/>
                </a:solidFill>
                <a:latin typeface="+mn-lt"/>
                <a:cs typeface="Arial" charset="0"/>
              </a:rPr>
              <a:t> (keep practising &amp; revising)</a:t>
            </a:r>
          </a:p>
        </p:txBody>
      </p:sp>
      <p:pic>
        <p:nvPicPr>
          <p:cNvPr id="54275" name="Audio 1">
            <a:hlinkClick r:id="" action="ppaction://media"/>
            <a:extLst>
              <a:ext uri="{FF2B5EF4-FFF2-40B4-BE49-F238E27FC236}">
                <a16:creationId xmlns:a16="http://schemas.microsoft.com/office/drawing/2014/main" id="{DA9E27EC-EE7D-768D-6576-3AF040285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3">
            <a:extLst>
              <a:ext uri="{FF2B5EF4-FFF2-40B4-BE49-F238E27FC236}">
                <a16:creationId xmlns:a16="http://schemas.microsoft.com/office/drawing/2014/main" id="{2BEF85B9-3EC1-9DCF-C0A6-AB7F6B1BC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" t="16216" r="7149" b="10826"/>
          <a:stretch>
            <a:fillRect/>
          </a:stretch>
        </p:blipFill>
        <p:spPr bwMode="auto">
          <a:xfrm>
            <a:off x="5167313" y="4416425"/>
            <a:ext cx="34559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976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24550700-BE6D-E02B-6849-253230213A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2381250"/>
          </a:xfrm>
        </p:spPr>
        <p:txBody>
          <a:bodyPr/>
          <a:lstStyle/>
          <a:p>
            <a:r>
              <a:rPr lang="en-GB" altLang="en-US" sz="6600">
                <a:solidFill>
                  <a:srgbClr val="00B050"/>
                </a:solidFill>
              </a:rPr>
              <a:t>Maths</a:t>
            </a:r>
            <a:r>
              <a:rPr lang="en-GB" altLang="en-US"/>
              <a:t/>
            </a:r>
            <a:br>
              <a:rPr lang="en-GB" altLang="en-US"/>
            </a:br>
            <a:endParaRPr lang="en-GB" altLang="en-US"/>
          </a:p>
        </p:txBody>
      </p:sp>
      <p:pic>
        <p:nvPicPr>
          <p:cNvPr id="55299" name="Picture 2">
            <a:extLst>
              <a:ext uri="{FF2B5EF4-FFF2-40B4-BE49-F238E27FC236}">
                <a16:creationId xmlns:a16="http://schemas.microsoft.com/office/drawing/2014/main" id="{855D179A-6CEF-8AC6-820A-04412550E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214788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4">
            <a:extLst>
              <a:ext uri="{FF2B5EF4-FFF2-40B4-BE49-F238E27FC236}">
                <a16:creationId xmlns:a16="http://schemas.microsoft.com/office/drawing/2014/main" id="{29098E4A-31DA-5E41-AE1D-29327F312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74688"/>
            <a:ext cx="76327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/>
              <a:t>Point out maths in everyday life (e.g. looking at prices in a shop, working out change)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/>
              <a:t>Talk positively about maths (try not to mention negative experiences you may have had)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/>
              <a:t>Short bursts are best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/>
              <a:t>Point out how ‘wrong’ answers are useful and help us learn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/>
              <a:t>Start at a level your child is confident with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/>
              <a:t>Praise lots and keep it fun!!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406D0746-6E43-42F1-E598-5B4D30049A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6370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0A27633-94A1-D242-3491-420B6B345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7172" name="Object 41">
            <a:extLst>
              <a:ext uri="{FF2B5EF4-FFF2-40B4-BE49-F238E27FC236}">
                <a16:creationId xmlns:a16="http://schemas.microsoft.com/office/drawing/2014/main" id="{F8694556-67E0-30A9-FE1D-3A315AD0E7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838" y="692150"/>
          <a:ext cx="8696325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" r:id="rId4" imgW="4570654" imgH="3427508" progId="PowerPoint.Slide.12">
                  <p:embed/>
                </p:oleObj>
              </mc:Choice>
              <mc:Fallback>
                <p:oleObj name="Slide" r:id="rId4" imgW="4570654" imgH="3427508" progId="PowerPoint.Slide.12">
                  <p:embed/>
                  <p:pic>
                    <p:nvPicPr>
                      <p:cNvPr id="7172" name="Object 41">
                        <a:extLst>
                          <a:ext uri="{FF2B5EF4-FFF2-40B4-BE49-F238E27FC236}">
                            <a16:creationId xmlns:a16="http://schemas.microsoft.com/office/drawing/2014/main" id="{F8694556-67E0-30A9-FE1D-3A315AD0E7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692150"/>
                        <a:ext cx="8696325" cy="576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40D8941-4002-E48F-4B1A-3846DE0096FC}"/>
              </a:ext>
            </a:extLst>
          </p:cNvPr>
          <p:cNvSpPr/>
          <p:nvPr/>
        </p:nvSpPr>
        <p:spPr>
          <a:xfrm>
            <a:off x="684213" y="1125538"/>
            <a:ext cx="3240087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FD86A4-09C3-9023-8B07-55CC66B1E691}"/>
              </a:ext>
            </a:extLst>
          </p:cNvPr>
          <p:cNvSpPr/>
          <p:nvPr/>
        </p:nvSpPr>
        <p:spPr>
          <a:xfrm>
            <a:off x="611188" y="1671638"/>
            <a:ext cx="7848600" cy="4781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It will help YOUR CHILD to</a:t>
            </a:r>
            <a:r>
              <a:rPr lang="en-GB" sz="2400" dirty="0">
                <a:solidFill>
                  <a:schemeClr val="tx1"/>
                </a:solidFill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</a:rPr>
              <a:t>build confidence &amp; self-esteem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</a:rPr>
              <a:t>revise tricky words or new vocabulary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</a:rPr>
              <a:t>explore expression and focus on punctuation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</a:rPr>
              <a:t>develop independence as a reader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And it will give YOU the opportunity to: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tx1"/>
                </a:solidFill>
              </a:rPr>
              <a:t>PRAISE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</a:rPr>
              <a:t>ask questions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chemeClr val="tx1"/>
                </a:solidFill>
              </a:rPr>
              <a:t>PROMPT </a:t>
            </a:r>
            <a:r>
              <a:rPr lang="en-GB" sz="2400" dirty="0">
                <a:solidFill>
                  <a:schemeClr val="tx1"/>
                </a:solidFill>
              </a:rPr>
              <a:t>if necessary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</a:rPr>
              <a:t>let your child be in charge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273A3-A46E-F9E0-388F-04E7B329D48F}"/>
              </a:ext>
            </a:extLst>
          </p:cNvPr>
          <p:cNvSpPr txBox="1"/>
          <p:nvPr/>
        </p:nvSpPr>
        <p:spPr>
          <a:xfrm>
            <a:off x="1258888" y="549275"/>
            <a:ext cx="40338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FAMILIAR READING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4">
            <a:extLst>
              <a:ext uri="{FF2B5EF4-FFF2-40B4-BE49-F238E27FC236}">
                <a16:creationId xmlns:a16="http://schemas.microsoft.com/office/drawing/2014/main" id="{5151B1ED-5381-E5BB-A2D6-9E4A69B17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9275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600"/>
              <a:t>What can you do to help?</a:t>
            </a:r>
          </a:p>
        </p:txBody>
      </p:sp>
      <p:sp>
        <p:nvSpPr>
          <p:cNvPr id="57347" name="TextBox 1">
            <a:extLst>
              <a:ext uri="{FF2B5EF4-FFF2-40B4-BE49-F238E27FC236}">
                <a16:creationId xmlns:a16="http://schemas.microsoft.com/office/drawing/2014/main" id="{4EC33FA1-B352-5795-9FF7-ED667C45E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41438"/>
            <a:ext cx="80645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Use real life objects (straws, Lego bricks or pasta shapes) to show numbers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Use drawings to help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Allow them to use their fingers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</p:txBody>
      </p:sp>
      <p:pic>
        <p:nvPicPr>
          <p:cNvPr id="57348" name="Picture 3">
            <a:extLst>
              <a:ext uri="{FF2B5EF4-FFF2-40B4-BE49-F238E27FC236}">
                <a16:creationId xmlns:a16="http://schemas.microsoft.com/office/drawing/2014/main" id="{1EA67B68-342E-E29D-225A-69429C7C6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73238"/>
            <a:ext cx="22574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6">
            <a:extLst>
              <a:ext uri="{FF2B5EF4-FFF2-40B4-BE49-F238E27FC236}">
                <a16:creationId xmlns:a16="http://schemas.microsoft.com/office/drawing/2014/main" id="{F1B2A3A2-9161-89EA-6F46-2DD6CC426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795463"/>
            <a:ext cx="20113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8">
            <a:extLst>
              <a:ext uri="{FF2B5EF4-FFF2-40B4-BE49-F238E27FC236}">
                <a16:creationId xmlns:a16="http://schemas.microsoft.com/office/drawing/2014/main" id="{833C5ABF-FD43-D829-43E0-54690059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19263"/>
            <a:ext cx="24479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0">
            <a:extLst>
              <a:ext uri="{FF2B5EF4-FFF2-40B4-BE49-F238E27FC236}">
                <a16:creationId xmlns:a16="http://schemas.microsoft.com/office/drawing/2014/main" id="{B4290CC7-A33B-8230-15BB-99C42408D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873500"/>
            <a:ext cx="31496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2">
            <a:extLst>
              <a:ext uri="{FF2B5EF4-FFF2-40B4-BE49-F238E27FC236}">
                <a16:creationId xmlns:a16="http://schemas.microsoft.com/office/drawing/2014/main" id="{E6514AF8-DE60-74F7-FE3C-0656D303D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8875"/>
            <a:ext cx="26574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C47D03A2-7005-EF07-119C-312697603C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1655762"/>
          </a:xfrm>
        </p:spPr>
        <p:txBody>
          <a:bodyPr/>
          <a:lstStyle/>
          <a:p>
            <a:r>
              <a:rPr lang="en-GB" altLang="en-US" sz="6600">
                <a:solidFill>
                  <a:srgbClr val="00B050"/>
                </a:solidFill>
              </a:rPr>
              <a:t>Finally…</a:t>
            </a:r>
            <a:r>
              <a:rPr lang="en-GB" altLang="en-US"/>
              <a:t/>
            </a:r>
            <a:br>
              <a:rPr lang="en-GB" altLang="en-US"/>
            </a:br>
            <a:endParaRPr lang="en-GB" altLang="en-US"/>
          </a:p>
        </p:txBody>
      </p:sp>
      <p:sp>
        <p:nvSpPr>
          <p:cNvPr id="58371" name="TextBox 1">
            <a:extLst>
              <a:ext uri="{FF2B5EF4-FFF2-40B4-BE49-F238E27FC236}">
                <a16:creationId xmlns:a16="http://schemas.microsoft.com/office/drawing/2014/main" id="{3E58AC32-B09B-E0A6-CCF2-7DB576BEA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84313"/>
            <a:ext cx="7847013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Be positive, praise and prompt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Use real life objects, drawing and scenarios where possible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Talk about maths and letters whilst you are ‘out and about’ incidentally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Short bursts are best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Recover and over learn to ensure they are transferred to their long term memory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Play games and make it fun to reduce anxiety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Have FUN!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E3345D24-B822-E143-5064-30D5CFF77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717800"/>
            <a:ext cx="7543800" cy="2447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>
                <a:solidFill>
                  <a:srgbClr val="002060"/>
                </a:solidFill>
              </a:rPr>
              <a:t>Thank you for listening.</a:t>
            </a:r>
            <a:br>
              <a:rPr lang="en-GB" altLang="en-US" dirty="0">
                <a:solidFill>
                  <a:srgbClr val="002060"/>
                </a:solidFill>
              </a:rPr>
            </a:br>
            <a:r>
              <a:rPr lang="en-GB" altLang="en-US" dirty="0">
                <a:solidFill>
                  <a:srgbClr val="002060"/>
                </a:solidFill>
              </a:rPr>
              <a:t>Any questions</a:t>
            </a:r>
            <a:r>
              <a:rPr lang="en-GB" altLang="en-US" dirty="0"/>
              <a:t>?</a:t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59395" name="Subtitle 2">
            <a:extLst>
              <a:ext uri="{FF2B5EF4-FFF2-40B4-BE49-F238E27FC236}">
                <a16:creationId xmlns:a16="http://schemas.microsoft.com/office/drawing/2014/main" id="{65853FC5-9166-D916-F790-49A0BEE05F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pic>
        <p:nvPicPr>
          <p:cNvPr id="59396" name="Picture 3" descr="C:\Users\STOCKPORT LSS\Desktop\isKM4D753Q.jpg">
            <a:extLst>
              <a:ext uri="{FF2B5EF4-FFF2-40B4-BE49-F238E27FC236}">
                <a16:creationId xmlns:a16="http://schemas.microsoft.com/office/drawing/2014/main" id="{2405004A-730C-AD70-4B4F-F71CD4A4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3425825"/>
            <a:ext cx="280828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E9F9FC2-C8F4-030F-693B-1733BD508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0050"/>
            <a:ext cx="84597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>
            <a:extLst>
              <a:ext uri="{FF2B5EF4-FFF2-40B4-BE49-F238E27FC236}">
                <a16:creationId xmlns:a16="http://schemas.microsoft.com/office/drawing/2014/main" id="{2C2E3219-CB3F-D006-5A63-BBF032E0B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851025"/>
            <a:ext cx="16065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4E95A0AE-1554-65D6-68DB-D21E74D584BD}"/>
              </a:ext>
            </a:extLst>
          </p:cNvPr>
          <p:cNvSpPr txBox="1"/>
          <p:nvPr/>
        </p:nvSpPr>
        <p:spPr>
          <a:xfrm>
            <a:off x="684213" y="1684338"/>
            <a:ext cx="6877050" cy="208280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2400" b="1" dirty="0">
                <a:solidFill>
                  <a:srgbClr val="4F6228"/>
                </a:solidFill>
                <a:latin typeface="Arial"/>
                <a:ea typeface="Calibri"/>
                <a:cs typeface="Times New Roman"/>
              </a:rPr>
              <a:t>PRAISE</a:t>
            </a:r>
            <a:r>
              <a:rPr lang="en-GB" sz="1100" b="1" dirty="0">
                <a:solidFill>
                  <a:srgbClr val="4F6228"/>
                </a:solidFill>
                <a:ea typeface="Calibri"/>
                <a:cs typeface="Times New Roman"/>
              </a:rPr>
              <a:t>  </a:t>
            </a: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2200" dirty="0">
                <a:latin typeface="Arial"/>
                <a:ea typeface="Calibri"/>
                <a:cs typeface="Times New Roman"/>
              </a:rPr>
              <a:t>Praise is very important to maintaining and building self-esteem, motivation and reading confidence. It also encourages children to continue using reading strategies they already do well.</a:t>
            </a:r>
            <a:endParaRPr lang="en-GB" sz="1100" dirty="0">
              <a:ea typeface="Calibri"/>
              <a:cs typeface="Times New Roman"/>
            </a:endParaRPr>
          </a:p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latin typeface="Arial"/>
                <a:ea typeface="Calibri"/>
                <a:cs typeface="Times New Roman"/>
              </a:rPr>
              <a:t> </a:t>
            </a:r>
          </a:p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>
              <a:ea typeface="Calibri"/>
              <a:cs typeface="Times New Roman"/>
            </a:endParaRP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>
              <a:ea typeface="Calibri"/>
              <a:cs typeface="Times New Roman"/>
            </a:endParaRP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1600" b="1" dirty="0">
                <a:latin typeface="Arial"/>
                <a:ea typeface="Calibri"/>
                <a:cs typeface="Times New Roman"/>
              </a:rPr>
              <a:t> </a:t>
            </a:r>
            <a:endParaRPr lang="en-GB" sz="1100" dirty="0">
              <a:ea typeface="Calibri"/>
              <a:cs typeface="Times New Roman"/>
            </a:endParaRP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67B029EE-3C64-1690-6C70-C14D72A11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4203700"/>
            <a:ext cx="7726362" cy="1584325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altLang="en-US" sz="2400" b="1">
                <a:solidFill>
                  <a:srgbClr val="4F622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PROMPTS</a:t>
            </a:r>
            <a:endParaRPr lang="en-GB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altLang="en-US" sz="2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 prompts encourage children to use strategies that they are not yet using independently themselves.</a:t>
            </a:r>
            <a:endParaRPr lang="en-GB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7">
            <a:extLst>
              <a:ext uri="{FF2B5EF4-FFF2-40B4-BE49-F238E27FC236}">
                <a16:creationId xmlns:a16="http://schemas.microsoft.com/office/drawing/2014/main" id="{54223830-3628-4555-9ED3-CE4775C8A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557838"/>
            <a:ext cx="16811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D1D5C60-B98F-8D5D-598A-4E855FDF8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11267" name="Object 43">
            <a:extLst>
              <a:ext uri="{FF2B5EF4-FFF2-40B4-BE49-F238E27FC236}">
                <a16:creationId xmlns:a16="http://schemas.microsoft.com/office/drawing/2014/main" id="{59B57E06-0FA2-A845-4E6A-07DF73A828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463" y="620713"/>
          <a:ext cx="8601075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Slide" r:id="rId4" imgW="4570654" imgH="3427508" progId="PowerPoint.Slide.12">
                  <p:embed/>
                </p:oleObj>
              </mc:Choice>
              <mc:Fallback>
                <p:oleObj name="Slide" r:id="rId4" imgW="4570654" imgH="3427508" progId="PowerPoint.Slide.12">
                  <p:embed/>
                  <p:pic>
                    <p:nvPicPr>
                      <p:cNvPr id="11267" name="Object 43">
                        <a:extLst>
                          <a:ext uri="{FF2B5EF4-FFF2-40B4-BE49-F238E27FC236}">
                            <a16:creationId xmlns:a16="http://schemas.microsoft.com/office/drawing/2014/main" id="{59B57E06-0FA2-A845-4E6A-07DF73A828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620713"/>
                        <a:ext cx="8601075" cy="5162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50365D4-C1D8-94E2-A902-379A55F98E90}"/>
              </a:ext>
            </a:extLst>
          </p:cNvPr>
          <p:cNvSpPr/>
          <p:nvPr/>
        </p:nvSpPr>
        <p:spPr>
          <a:xfrm>
            <a:off x="755650" y="549275"/>
            <a:ext cx="6480175" cy="1150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READING IS ABOUT UNDERSTANDING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Even if you think your child is reading well, check if they understand what they read.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AC8708-CD3A-EF44-9E8C-D65F94DC811B}"/>
              </a:ext>
            </a:extLst>
          </p:cNvPr>
          <p:cNvSpPr/>
          <p:nvPr/>
        </p:nvSpPr>
        <p:spPr>
          <a:xfrm>
            <a:off x="611188" y="1484313"/>
            <a:ext cx="5184775" cy="865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rgbClr val="00B05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B050"/>
                </a:solidFill>
              </a:rPr>
              <a:t>Before you read………TALK ABOUT THE BOOK.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92DC7C-F1BA-E0B4-83A6-A378DD208AB8}"/>
              </a:ext>
            </a:extLst>
          </p:cNvPr>
          <p:cNvSpPr/>
          <p:nvPr/>
        </p:nvSpPr>
        <p:spPr>
          <a:xfrm>
            <a:off x="611188" y="2349500"/>
            <a:ext cx="4824412" cy="719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7030A0"/>
                </a:solidFill>
              </a:rPr>
              <a:t>      At the end – ASK </a:t>
            </a:r>
            <a:r>
              <a:rPr lang="en-GB" sz="2800" b="1" dirty="0">
                <a:solidFill>
                  <a:srgbClr val="7030A0"/>
                </a:solidFill>
              </a:rPr>
              <a:t>‘WH’ 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B679AA-F928-C1AD-B2DF-4176FD69CB94}"/>
              </a:ext>
            </a:extLst>
          </p:cNvPr>
          <p:cNvSpPr/>
          <p:nvPr/>
        </p:nvSpPr>
        <p:spPr>
          <a:xfrm>
            <a:off x="611188" y="3068638"/>
            <a:ext cx="4699000" cy="2447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D9BAB-9BAB-04CF-F77C-BE415504F00C}"/>
              </a:ext>
            </a:extLst>
          </p:cNvPr>
          <p:cNvSpPr/>
          <p:nvPr/>
        </p:nvSpPr>
        <p:spPr>
          <a:xfrm>
            <a:off x="5310188" y="3284538"/>
            <a:ext cx="3222625" cy="1439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8E2A62-B07C-731F-F20B-56173ACD8507}"/>
              </a:ext>
            </a:extLst>
          </p:cNvPr>
          <p:cNvSpPr/>
          <p:nvPr/>
        </p:nvSpPr>
        <p:spPr>
          <a:xfrm>
            <a:off x="7380288" y="3068638"/>
            <a:ext cx="86360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4" name="TextBox 11">
            <a:extLst>
              <a:ext uri="{FF2B5EF4-FFF2-40B4-BE49-F238E27FC236}">
                <a16:creationId xmlns:a16="http://schemas.microsoft.com/office/drawing/2014/main" id="{75B0EE64-E7EB-00DE-59C0-AC59EC846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084763"/>
            <a:ext cx="22320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9D5EE630-43EA-BB58-1A47-901133F22980}"/>
              </a:ext>
            </a:extLst>
          </p:cNvPr>
          <p:cNvSpPr/>
          <p:nvPr/>
        </p:nvSpPr>
        <p:spPr>
          <a:xfrm>
            <a:off x="611188" y="3068638"/>
            <a:ext cx="3600450" cy="647700"/>
          </a:xfrm>
          <a:prstGeom prst="wedgeEllipseCallout">
            <a:avLst>
              <a:gd name="adj1" fmla="val -47869"/>
              <a:gd name="adj2" fmla="val -6494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tx1"/>
                </a:solidFill>
              </a:rPr>
              <a:t>WHat</a:t>
            </a:r>
            <a:r>
              <a:rPr lang="en-GB" dirty="0">
                <a:solidFill>
                  <a:schemeClr val="tx1"/>
                </a:solidFill>
              </a:rPr>
              <a:t> is the girl’s name?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CC598699-2F3B-4A5A-88FC-E98CE8880C35}"/>
              </a:ext>
            </a:extLst>
          </p:cNvPr>
          <p:cNvSpPr/>
          <p:nvPr/>
        </p:nvSpPr>
        <p:spPr>
          <a:xfrm>
            <a:off x="755650" y="3968750"/>
            <a:ext cx="4032250" cy="647700"/>
          </a:xfrm>
          <a:prstGeom prst="wedgeEllipseCallout">
            <a:avLst>
              <a:gd name="adj1" fmla="val -60158"/>
              <a:gd name="adj2" fmla="val 56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tx1"/>
                </a:solidFill>
              </a:rPr>
              <a:t>WHere</a:t>
            </a:r>
            <a:r>
              <a:rPr lang="en-GB" dirty="0">
                <a:solidFill>
                  <a:schemeClr val="tx1"/>
                </a:solidFill>
              </a:rPr>
              <a:t> are the lost keys?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50D4B961-6BEA-9C91-C9E7-4B5518E5578C}"/>
              </a:ext>
            </a:extLst>
          </p:cNvPr>
          <p:cNvSpPr/>
          <p:nvPr/>
        </p:nvSpPr>
        <p:spPr>
          <a:xfrm>
            <a:off x="981075" y="4945063"/>
            <a:ext cx="3600450" cy="649287"/>
          </a:xfrm>
          <a:prstGeom prst="wedgeEllipseCallout">
            <a:avLst>
              <a:gd name="adj1" fmla="val -55652"/>
              <a:gd name="adj2" fmla="val -3990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tx1"/>
                </a:solidFill>
              </a:rPr>
              <a:t>WHy</a:t>
            </a:r>
            <a:r>
              <a:rPr lang="en-GB" dirty="0">
                <a:solidFill>
                  <a:schemeClr val="tx1"/>
                </a:solidFill>
              </a:rPr>
              <a:t> are they creeping?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4F73BF98-5010-D113-B814-A25B4277EC30}"/>
              </a:ext>
            </a:extLst>
          </p:cNvPr>
          <p:cNvSpPr/>
          <p:nvPr/>
        </p:nvSpPr>
        <p:spPr>
          <a:xfrm>
            <a:off x="4733925" y="3640138"/>
            <a:ext cx="3600450" cy="649287"/>
          </a:xfrm>
          <a:prstGeom prst="wedgeEllipseCallout">
            <a:avLst>
              <a:gd name="adj1" fmla="val 47575"/>
              <a:gd name="adj2" fmla="val -13776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tx1"/>
                </a:solidFill>
              </a:rPr>
              <a:t>WHen</a:t>
            </a:r>
            <a:r>
              <a:rPr lang="en-GB" dirty="0">
                <a:solidFill>
                  <a:schemeClr val="tx1"/>
                </a:solidFill>
              </a:rPr>
              <a:t> are they leaving?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8E37F99D-5BD5-1FCF-A490-50C6F32EF4E1}"/>
              </a:ext>
            </a:extLst>
          </p:cNvPr>
          <p:cNvSpPr/>
          <p:nvPr/>
        </p:nvSpPr>
        <p:spPr>
          <a:xfrm>
            <a:off x="4976813" y="4806950"/>
            <a:ext cx="3600450" cy="647700"/>
          </a:xfrm>
          <a:prstGeom prst="wedgeEllipseCallout">
            <a:avLst>
              <a:gd name="adj1" fmla="val 58226"/>
              <a:gd name="adj2" fmla="val -3308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tx1"/>
                </a:solidFill>
              </a:rPr>
              <a:t>WHo</a:t>
            </a:r>
            <a:r>
              <a:rPr lang="en-GB" dirty="0">
                <a:solidFill>
                  <a:schemeClr val="tx1"/>
                </a:solidFill>
              </a:rPr>
              <a:t> knew the magic spell?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0AFAF7-5B46-7EC0-A27A-1CFBA5EDCE20}"/>
              </a:ext>
            </a:extLst>
          </p:cNvPr>
          <p:cNvSpPr/>
          <p:nvPr/>
        </p:nvSpPr>
        <p:spPr>
          <a:xfrm>
            <a:off x="981075" y="5805488"/>
            <a:ext cx="7083425" cy="642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0000"/>
                </a:solidFill>
              </a:rPr>
              <a:t>PRAISE them for what they do know!!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Barbara\Pictures\patchwork cat morning 001.jpg">
            <a:extLst>
              <a:ext uri="{FF2B5EF4-FFF2-40B4-BE49-F238E27FC236}">
                <a16:creationId xmlns:a16="http://schemas.microsoft.com/office/drawing/2014/main" id="{08F7CDAB-DBF4-0567-105F-A186FCA53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6840538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6D7E6B-4580-52DE-A603-83D498CAAC19}"/>
              </a:ext>
            </a:extLst>
          </p:cNvPr>
          <p:cNvSpPr/>
          <p:nvPr/>
        </p:nvSpPr>
        <p:spPr>
          <a:xfrm>
            <a:off x="6156325" y="549275"/>
            <a:ext cx="2447925" cy="647700"/>
          </a:xfrm>
          <a:prstGeom prst="rect">
            <a:avLst/>
          </a:prstGeom>
          <a:solidFill>
            <a:srgbClr val="FA93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does dad travel to work?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30B3E5-215E-454D-852C-2395AD221BD5}"/>
              </a:ext>
            </a:extLst>
          </p:cNvPr>
          <p:cNvSpPr/>
          <p:nvPr/>
        </p:nvSpPr>
        <p:spPr>
          <a:xfrm>
            <a:off x="611188" y="549275"/>
            <a:ext cx="2520950" cy="647700"/>
          </a:xfrm>
          <a:prstGeom prst="rect">
            <a:avLst/>
          </a:prstGeom>
          <a:solidFill>
            <a:srgbClr val="FA93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many children are outside the house?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BB2C7C-6BC9-DDF2-841B-D6AE69DABE8F}"/>
              </a:ext>
            </a:extLst>
          </p:cNvPr>
          <p:cNvSpPr/>
          <p:nvPr/>
        </p:nvSpPr>
        <p:spPr>
          <a:xfrm>
            <a:off x="323850" y="1773238"/>
            <a:ext cx="2303463" cy="719137"/>
          </a:xfrm>
          <a:prstGeom prst="rect">
            <a:avLst/>
          </a:prstGeom>
          <a:solidFill>
            <a:srgbClr val="FFD8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do we know it is not a cold day?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B3F05-C8D0-B701-5C25-A6D959FF3E8D}"/>
              </a:ext>
            </a:extLst>
          </p:cNvPr>
          <p:cNvSpPr/>
          <p:nvPr/>
        </p:nvSpPr>
        <p:spPr>
          <a:xfrm>
            <a:off x="6804025" y="2420938"/>
            <a:ext cx="2160588" cy="936625"/>
          </a:xfrm>
          <a:prstGeom prst="rect">
            <a:avLst/>
          </a:prstGeom>
          <a:solidFill>
            <a:srgbClr val="FFD8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Why is there a cow painted on the van?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272D4-A067-C7F4-5E92-CD6862CCB162}"/>
              </a:ext>
            </a:extLst>
          </p:cNvPr>
          <p:cNvSpPr/>
          <p:nvPr/>
        </p:nvSpPr>
        <p:spPr>
          <a:xfrm>
            <a:off x="323850" y="4724400"/>
            <a:ext cx="2087563" cy="11525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do you think the cat will do 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>
            <a:extLst>
              <a:ext uri="{FF2B5EF4-FFF2-40B4-BE49-F238E27FC236}">
                <a16:creationId xmlns:a16="http://schemas.microsoft.com/office/drawing/2014/main" id="{AF016D62-6B9E-1841-6690-8AFE16C30A15}"/>
              </a:ext>
            </a:extLst>
          </p:cNvPr>
          <p:cNvSpPr/>
          <p:nvPr/>
        </p:nvSpPr>
        <p:spPr>
          <a:xfrm rot="2039083">
            <a:off x="754063" y="3184525"/>
            <a:ext cx="8883650" cy="1592263"/>
          </a:xfrm>
          <a:prstGeom prst="stripedRight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The general level of difficulty of question increases… A “What is?” question is normally easier to create and answer than a “How might?” question.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A5DD54A0-159D-9999-FC1B-8F783212A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404813"/>
            <a:ext cx="91138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2060"/>
                </a:solidFill>
                <a:latin typeface="Arial" panose="020B0604020202020204" pitchFamily="34" charset="0"/>
              </a:rPr>
              <a:t>How to help….but not too much!</a:t>
            </a:r>
          </a:p>
          <a:p>
            <a:pPr eaLnBrk="1" hangingPunct="1"/>
            <a:r>
              <a:rPr lang="en-GB" altLang="en-US" sz="2800">
                <a:latin typeface="Arial" panose="020B0604020202020204" pitchFamily="34" charset="0"/>
              </a:rPr>
              <a:t>Try to avoid ‘giving’ your child unknown words but encourage them to use </a:t>
            </a:r>
            <a:r>
              <a:rPr lang="en-GB" altLang="en-US" sz="2800" b="1">
                <a:latin typeface="Arial" panose="020B0604020202020204" pitchFamily="34" charset="0"/>
              </a:rPr>
              <a:t>3 sources of information</a:t>
            </a:r>
            <a:r>
              <a:rPr lang="en-GB" altLang="en-US" sz="2800">
                <a:latin typeface="Arial" panose="020B0604020202020204" pitchFamily="34" charset="0"/>
              </a:rPr>
              <a:t>: 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CA6BAFDD-9768-65F4-CB46-AFFEB6BB5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05050"/>
            <a:ext cx="4138613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>
            <a:extLst>
              <a:ext uri="{FF2B5EF4-FFF2-40B4-BE49-F238E27FC236}">
                <a16:creationId xmlns:a16="http://schemas.microsoft.com/office/drawing/2014/main" id="{D6BFA7E6-181C-4EFB-6618-4C99D91A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89363"/>
            <a:ext cx="447833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BD21F2F7-1660-DE67-6E37-9EB789A75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88913"/>
            <a:ext cx="84597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3A27C6A6-47DE-2EE8-7053-7DEA2D26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196975"/>
            <a:ext cx="28082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211D6952-1037-B56D-67BB-19EF53CDF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16113"/>
            <a:ext cx="27527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>
            <a:extLst>
              <a:ext uri="{FF2B5EF4-FFF2-40B4-BE49-F238E27FC236}">
                <a16:creationId xmlns:a16="http://schemas.microsoft.com/office/drawing/2014/main" id="{A86FD175-7A8B-E70F-72CE-71080E904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3860800"/>
            <a:ext cx="29289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DEE02961-D27F-9FCF-CEEE-8821D175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20825"/>
            <a:ext cx="21717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B6A344DD-617A-A778-3F8D-3F1C2FC14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5457825"/>
            <a:ext cx="2371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0E33DD9D-28D5-22B7-4371-3CB62562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491038"/>
            <a:ext cx="20955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134b38-4534-4cd2-a45a-2cf810b9179c">
      <Terms xmlns="http://schemas.microsoft.com/office/infopath/2007/PartnerControls"/>
    </lcf76f155ced4ddcb4097134ff3c332f>
    <TaxCatchAll xmlns="cb8f6b73-944d-4a65-8f0e-ee757d29b42c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0DBE240F7915408F37DF143FB8ACFA" ma:contentTypeVersion="16" ma:contentTypeDescription="Create a new document." ma:contentTypeScope="" ma:versionID="46a7b26eb2253933b9d0d346a4709e58">
  <xsd:schema xmlns:xsd="http://www.w3.org/2001/XMLSchema" xmlns:xs="http://www.w3.org/2001/XMLSchema" xmlns:p="http://schemas.microsoft.com/office/2006/metadata/properties" xmlns:ns2="da134b38-4534-4cd2-a45a-2cf810b9179c" xmlns:ns3="cb8f6b73-944d-4a65-8f0e-ee757d29b42c" targetNamespace="http://schemas.microsoft.com/office/2006/metadata/properties" ma:root="true" ma:fieldsID="84f05793aefc3144a11aa3ecf3c7cbcb" ns2:_="" ns3:_="">
    <xsd:import namespace="da134b38-4534-4cd2-a45a-2cf810b9179c"/>
    <xsd:import namespace="cb8f6b73-944d-4a65-8f0e-ee757d29b4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134b38-4534-4cd2-a45a-2cf810b917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9803200-a5eb-4841-8eb8-d63aa78f7c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f6b73-944d-4a65-8f0e-ee757d29b42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e73b807-3ef0-4f51-b1f1-977e95b79605}" ma:internalName="TaxCatchAll" ma:showField="CatchAllData" ma:web="cb8f6b73-944d-4a65-8f0e-ee757d29b4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F29987-8039-452E-A871-7ED1A9742A86}">
  <ds:schemaRefs>
    <ds:schemaRef ds:uri="http://purl.org/dc/elements/1.1/"/>
    <ds:schemaRef ds:uri="http://schemas.microsoft.com/office/2006/metadata/properties"/>
    <ds:schemaRef ds:uri="http://purl.org/dc/terms/"/>
    <ds:schemaRef ds:uri="da134b38-4534-4cd2-a45a-2cf810b9179c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b8f6b73-944d-4a65-8f0e-ee757d29b42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9C8A97-887E-4EAB-B017-7571C1B128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134b38-4534-4cd2-a45a-2cf810b9179c"/>
    <ds:schemaRef ds:uri="cb8f6b73-944d-4a65-8f0e-ee757d29b4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267935-A585-4BF3-818E-233501F05E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1170</Words>
  <Application>Microsoft Office PowerPoint</Application>
  <PresentationFormat>On-screen Show (4:3)</PresentationFormat>
  <Paragraphs>240</Paragraphs>
  <Slides>32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Aharoni</vt:lpstr>
      <vt:lpstr>Arial</vt:lpstr>
      <vt:lpstr>Arial Black</vt:lpstr>
      <vt:lpstr>Calibri</vt:lpstr>
      <vt:lpstr>Calibri Light</vt:lpstr>
      <vt:lpstr>Comic Sans MS</vt:lpstr>
      <vt:lpstr>Impact</vt:lpstr>
      <vt:lpstr>Times New Roman</vt:lpstr>
      <vt:lpstr>Wingdings 2</vt:lpstr>
      <vt:lpstr>Office Theme</vt:lpstr>
      <vt:lpstr>Slide</vt:lpstr>
      <vt:lpstr>  Strategies to support your child with learning at home </vt:lpstr>
      <vt:lpstr>Reading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Reluctant Readers  </vt:lpstr>
      <vt:lpstr>PowerPoint Presentation</vt:lpstr>
      <vt:lpstr>PowerPoint Presentation</vt:lpstr>
      <vt:lpstr>PowerPoint Presentation</vt:lpstr>
      <vt:lpstr>     </vt:lpstr>
      <vt:lpstr>Spelling </vt:lpstr>
      <vt:lpstr> </vt:lpstr>
      <vt:lpstr>PowerPoint Presentation</vt:lpstr>
      <vt:lpstr>PowerPoint Presentation</vt:lpstr>
      <vt:lpstr>PowerPoint Presentation</vt:lpstr>
      <vt:lpstr>  Writing </vt:lpstr>
      <vt:lpstr>PowerPoint Presentation</vt:lpstr>
      <vt:lpstr>Touch Typing    </vt:lpstr>
      <vt:lpstr>Useful resources</vt:lpstr>
      <vt:lpstr>PowerPoint Presentation</vt:lpstr>
      <vt:lpstr>Maths </vt:lpstr>
      <vt:lpstr>PowerPoint Presentation</vt:lpstr>
      <vt:lpstr>PowerPoint Presentation</vt:lpstr>
      <vt:lpstr>Finally… </vt:lpstr>
      <vt:lpstr>        Thank you for listening. Any 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STOCKPORT LSS</dc:creator>
  <cp:lastModifiedBy>Peter Eames</cp:lastModifiedBy>
  <cp:revision>181</cp:revision>
  <dcterms:created xsi:type="dcterms:W3CDTF">2020-04-22T10:11:44Z</dcterms:created>
  <dcterms:modified xsi:type="dcterms:W3CDTF">2023-05-11T13:28:57Z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f76f155ced4ddcb4097134ff3c332f">
    <vt:lpwstr/>
  </property>
  <property fmtid="{D5CDD505-2E9C-101B-9397-08002B2CF9AE}" pid="3" name="TaxCatchAll">
    <vt:lpwstr/>
  </property>
</Properties>
</file>