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801600" cy="96012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708" y="-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84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50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7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2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59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95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3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88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24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694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12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C3929-89A3-4867-9179-2E96480391C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1D924-75B7-4B3F-B48D-90596BB63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44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403119"/>
              </p:ext>
            </p:extLst>
          </p:nvPr>
        </p:nvGraphicFramePr>
        <p:xfrm>
          <a:off x="154328" y="150473"/>
          <a:ext cx="12531525" cy="9005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6922">
                  <a:extLst>
                    <a:ext uri="{9D8B030D-6E8A-4147-A177-3AD203B41FA5}">
                      <a16:colId xmlns:a16="http://schemas.microsoft.com/office/drawing/2014/main" val="4293053537"/>
                    </a:ext>
                  </a:extLst>
                </a:gridCol>
                <a:gridCol w="2777925">
                  <a:extLst>
                    <a:ext uri="{9D8B030D-6E8A-4147-A177-3AD203B41FA5}">
                      <a16:colId xmlns:a16="http://schemas.microsoft.com/office/drawing/2014/main" val="3985448091"/>
                    </a:ext>
                  </a:extLst>
                </a:gridCol>
                <a:gridCol w="2986268">
                  <a:extLst>
                    <a:ext uri="{9D8B030D-6E8A-4147-A177-3AD203B41FA5}">
                      <a16:colId xmlns:a16="http://schemas.microsoft.com/office/drawing/2014/main" val="4244384113"/>
                    </a:ext>
                  </a:extLst>
                </a:gridCol>
                <a:gridCol w="2916820">
                  <a:extLst>
                    <a:ext uri="{9D8B030D-6E8A-4147-A177-3AD203B41FA5}">
                      <a16:colId xmlns:a16="http://schemas.microsoft.com/office/drawing/2014/main" val="1592503340"/>
                    </a:ext>
                  </a:extLst>
                </a:gridCol>
                <a:gridCol w="3113590">
                  <a:extLst>
                    <a:ext uri="{9D8B030D-6E8A-4147-A177-3AD203B41FA5}">
                      <a16:colId xmlns:a16="http://schemas.microsoft.com/office/drawing/2014/main" val="3696444405"/>
                    </a:ext>
                  </a:extLst>
                </a:gridCol>
              </a:tblGrid>
              <a:tr h="322232"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Locational knowledge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Place knowledge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Human and physical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geography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Geographical skills and fieldwork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33585"/>
                  </a:ext>
                </a:extLst>
              </a:tr>
              <a:tr h="1276788"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EYFS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40698"/>
                  </a:ext>
                </a:extLst>
              </a:tr>
              <a:tr h="1276788"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Year 1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Name, locate and identify characteristics of the four countries and capital cities of the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United Kingdom and its surrounding seas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basic geographical vocabulary to refer to:</a:t>
                      </a:r>
                    </a:p>
                    <a:p>
                      <a:pPr marL="171450" lvl="0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key human features, including: city, town, village, factory, farm, house, office, port, harbour and shop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simple fieldwork and observational skills to study the geography of their school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its grounds and the key human and physical features of its surrounding environment.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aerial photographs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Devise a simple map; and use and construct basic symbols in a key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948784"/>
                  </a:ext>
                </a:extLst>
              </a:tr>
              <a:tr h="1276788"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Year 2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Name, locate and identify characteristics of the four countries and capital cities of the United Kingdom and its surrounding seas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Name and locate the world’s seven continents and five oceans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Understand geographical similarities and differences through studying the human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physical geography of a small area of the United Kingdom, and of a small area in a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contrasting non-European country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Identify seasonal and daily weather patterns in the United Kingdom and the location of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hot and cold areas of the world in relation to the Equator and the North and South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Poles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basic geographical vocabulary to refer to:</a:t>
                      </a:r>
                    </a:p>
                    <a:p>
                      <a:pPr marL="171450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key physical features, including: beach, cliff, coast, forest, hill, mountain, sea,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ocean, river, soil, valley, vegetation, season and weather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world maps, atlases and globes to identify the United Kingdom and its countries,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as well as the countries, continents and oceans studied at this key stage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simple compass directions (North, South, East and West) and locational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directional language [for example, near and far; left and right], to describe the location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of features and routes on a map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aerial photographs to recognise landmarks and basic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human and physical features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306934"/>
                  </a:ext>
                </a:extLst>
              </a:tr>
              <a:tr h="1276788"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Year 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Name and locate counties and cities of the United Kingdom, geographical regions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their identifying human and physical characteristics, key topographical features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(including hills, mountains, coasts and rivers), and land-use patterns; and understand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how some of these aspects have changed over time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Describe and understand key aspects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of:</a:t>
                      </a:r>
                    </a:p>
                    <a:p>
                      <a:pPr marL="171450" lvl="0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Volcanoes and earthquakes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maps, atlases, globes and digital/computer mapping to locate countries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describe features studied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the eight points of a compass, four and six-figure grid references, symbols and key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(including the use of Ordnance Survey maps) to build their knowledge of the United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Kingdom and the wider world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fieldwork to observe, measure, record and present the human and physical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features in the local area using a range of methods, including sketch maps, plans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graphs, and digital technologies.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336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99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858495"/>
              </p:ext>
            </p:extLst>
          </p:nvPr>
        </p:nvGraphicFramePr>
        <p:xfrm>
          <a:off x="123771" y="367740"/>
          <a:ext cx="12531525" cy="8774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6922">
                  <a:extLst>
                    <a:ext uri="{9D8B030D-6E8A-4147-A177-3AD203B41FA5}">
                      <a16:colId xmlns:a16="http://schemas.microsoft.com/office/drawing/2014/main" val="2111454910"/>
                    </a:ext>
                  </a:extLst>
                </a:gridCol>
                <a:gridCol w="2777925">
                  <a:extLst>
                    <a:ext uri="{9D8B030D-6E8A-4147-A177-3AD203B41FA5}">
                      <a16:colId xmlns:a16="http://schemas.microsoft.com/office/drawing/2014/main" val="3664825886"/>
                    </a:ext>
                  </a:extLst>
                </a:gridCol>
                <a:gridCol w="2986268">
                  <a:extLst>
                    <a:ext uri="{9D8B030D-6E8A-4147-A177-3AD203B41FA5}">
                      <a16:colId xmlns:a16="http://schemas.microsoft.com/office/drawing/2014/main" val="1551720074"/>
                    </a:ext>
                  </a:extLst>
                </a:gridCol>
                <a:gridCol w="2916820">
                  <a:extLst>
                    <a:ext uri="{9D8B030D-6E8A-4147-A177-3AD203B41FA5}">
                      <a16:colId xmlns:a16="http://schemas.microsoft.com/office/drawing/2014/main" val="2528338734"/>
                    </a:ext>
                  </a:extLst>
                </a:gridCol>
                <a:gridCol w="3113590">
                  <a:extLst>
                    <a:ext uri="{9D8B030D-6E8A-4147-A177-3AD203B41FA5}">
                      <a16:colId xmlns:a16="http://schemas.microsoft.com/office/drawing/2014/main" val="3141914695"/>
                    </a:ext>
                  </a:extLst>
                </a:gridCol>
              </a:tblGrid>
              <a:tr h="1276788"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Year 4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Name and locate counties and cities of the United Kingdom, geographical regions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their identifying human and physical characteristics, key topographical features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(including hills, mountains, coasts and rivers), and land-use patterns; and understand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how some of these aspects have changed over time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Identify the position and significance of latitude, longitude, Equator, Northern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Hemisphere, Southern Hemisphere, the Tropics of Cancer and Capricorn, Arctic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Antarctic Circle, the Prime/Greenwich Meridian and time zones (including day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night)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Understand geographical similarities and differences through the study of human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physical geography of a region of the United Kingdom, a region in a European country,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and a region within North or South America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Describe and understand key aspects of:</a:t>
                      </a:r>
                    </a:p>
                    <a:p>
                      <a:pPr marL="171450" lvl="0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Climate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zones</a:t>
                      </a:r>
                      <a:endParaRPr lang="en-GB" sz="12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200" dirty="0" smtClean="0">
                        <a:latin typeface="Comic Sans MS" panose="030F0702030302020204" pitchFamily="66" charset="0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Describe and understand key aspects of:</a:t>
                      </a:r>
                    </a:p>
                    <a:p>
                      <a:pPr marL="171450" lvl="0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Human geography, including: types of settlement and land use, economic activity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including trade links, and the distribution of natural resources including energy,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food, minerals and water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maps, atlases, globes and digital/computer mapping to locate countries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describe features studied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the eight points of a compass, four and six-figure grid references, symbols and key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(including the use of Ordnance Survey maps) to build their knowledge of the United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Kingdom and the wider world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fieldwork to observe, measure, record and present the human and physical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features in the local area using a range of methods, including sketch maps, plans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graphs, and digital technologies.</a:t>
                      </a:r>
                    </a:p>
                    <a:p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554890"/>
                  </a:ext>
                </a:extLst>
              </a:tr>
              <a:tr h="1276788"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Year 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Name and locate counties and cities of the United Kingdom, geographical regions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their identifying human and physical characteristics, key topographical features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(including hills, mountains, coasts and rivers), and land-use patterns; and understand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how some of these aspects have changed over time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Identify the position and significance of latitude, longitude, Equator, Northern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Hemisphere, Southern Hemisphere, the Tropics of Cancer and Capricorn, Arctic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Antarctic Circle, the Prime/Greenwich Meridian and time zones (including day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night)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Understand geographical similarities and differences through the study of human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physical geography of a region of the United Kingdom, a region in a European country,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and a region within North or South America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Describe and understand key aspects of:</a:t>
                      </a:r>
                    </a:p>
                    <a:p>
                      <a:pPr marL="171450" lvl="0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Climate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zones</a:t>
                      </a:r>
                      <a:endParaRPr lang="en-GB" sz="12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200" dirty="0" smtClean="0">
                        <a:latin typeface="Comic Sans MS" panose="030F0702030302020204" pitchFamily="66" charset="0"/>
                      </a:endParaRPr>
                    </a:p>
                    <a:p>
                      <a:pPr marL="171450" marR="0" lvl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Describe and understand key aspects of:</a:t>
                      </a:r>
                    </a:p>
                    <a:p>
                      <a:pPr marL="171450" lvl="0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Human geography, including: types of settlement and land use, economic activity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including trade links, and the distribution of natural resources including energy,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food, minerals and water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maps, atlases, globes and digital/computer mapping to locate countries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describe features studied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the eight points of a compass, four and six-figure grid references, symbols and key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(including the use of Ordnance Survey maps) to build their knowledge of the United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Kingdom and the wider world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fieldwork to observe, measure, record and present the human and physical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features in the local area using a range of methods, including sketch maps, plans and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graphs, and digital technologies.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074849"/>
                  </a:ext>
                </a:extLst>
              </a:tr>
              <a:tr h="1276788"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Year 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785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30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1024</Words>
  <Application>Microsoft Office PowerPoint</Application>
  <PresentationFormat>A3 Paper (297x420 mm)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Courier New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Henshaw</dc:creator>
  <cp:lastModifiedBy>Molly Henshaw</cp:lastModifiedBy>
  <cp:revision>4</cp:revision>
  <cp:lastPrinted>2020-11-02T14:42:41Z</cp:lastPrinted>
  <dcterms:created xsi:type="dcterms:W3CDTF">2020-11-02T14:01:38Z</dcterms:created>
  <dcterms:modified xsi:type="dcterms:W3CDTF">2020-11-02T14:54:13Z</dcterms:modified>
</cp:coreProperties>
</file>